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5" r:id="rId2"/>
    <p:sldMasterId id="2147483687" r:id="rId3"/>
    <p:sldMasterId id="2147483699" r:id="rId4"/>
  </p:sldMasterIdLst>
  <p:notesMasterIdLst>
    <p:notesMasterId r:id="rId28"/>
  </p:notesMasterIdLst>
  <p:sldIdLst>
    <p:sldId id="292" r:id="rId5"/>
    <p:sldId id="3319" r:id="rId6"/>
    <p:sldId id="256" r:id="rId7"/>
    <p:sldId id="257" r:id="rId8"/>
    <p:sldId id="274" r:id="rId9"/>
    <p:sldId id="276" r:id="rId10"/>
    <p:sldId id="258" r:id="rId11"/>
    <p:sldId id="259" r:id="rId12"/>
    <p:sldId id="260" r:id="rId13"/>
    <p:sldId id="277" r:id="rId14"/>
    <p:sldId id="278" r:id="rId15"/>
    <p:sldId id="262" r:id="rId16"/>
    <p:sldId id="263" r:id="rId17"/>
    <p:sldId id="264" r:id="rId18"/>
    <p:sldId id="261" r:id="rId19"/>
    <p:sldId id="279" r:id="rId20"/>
    <p:sldId id="265" r:id="rId21"/>
    <p:sldId id="267" r:id="rId22"/>
    <p:sldId id="268" r:id="rId23"/>
    <p:sldId id="272" r:id="rId24"/>
    <p:sldId id="269" r:id="rId25"/>
    <p:sldId id="294" r:id="rId26"/>
    <p:sldId id="2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0929" autoAdjust="0"/>
  </p:normalViewPr>
  <p:slideViewPr>
    <p:cSldViewPr snapToGrid="0">
      <p:cViewPr varScale="1">
        <p:scale>
          <a:sx n="48" d="100"/>
          <a:sy n="48" d="100"/>
        </p:scale>
        <p:origin x="20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92D74-5632-41B3-815A-5E97671521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C499ABF-78CB-4C47-9FA3-6C5F35F9E4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Topic:			Classical Music</a:t>
          </a:r>
        </a:p>
      </dgm:t>
    </dgm:pt>
    <dgm:pt modelId="{055A0D98-DA2E-4171-980C-4536C595F513}" type="parTrans" cxnId="{8B61B3C5-EFCC-43FA-9D4F-5F6F0FB51333}">
      <dgm:prSet/>
      <dgm:spPr/>
      <dgm:t>
        <a:bodyPr/>
        <a:lstStyle/>
        <a:p>
          <a:endParaRPr lang="en-US"/>
        </a:p>
      </dgm:t>
    </dgm:pt>
    <dgm:pt modelId="{22DC8104-A1C1-4754-8310-764BBA3D303B}" type="sibTrans" cxnId="{8B61B3C5-EFCC-43FA-9D4F-5F6F0FB51333}">
      <dgm:prSet/>
      <dgm:spPr/>
      <dgm:t>
        <a:bodyPr/>
        <a:lstStyle/>
        <a:p>
          <a:endParaRPr lang="en-US"/>
        </a:p>
      </dgm:t>
    </dgm:pt>
    <dgm:pt modelId="{85E10F27-9416-4B11-AB81-3517168A7B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Target Language:		Vocabulary, General Discussion</a:t>
          </a:r>
        </a:p>
      </dgm:t>
    </dgm:pt>
    <dgm:pt modelId="{F8B99248-7F36-4A9D-8C9C-1CE36421FCCB}" type="parTrans" cxnId="{8C02923C-D1EB-43AA-89A2-4AED6FA70491}">
      <dgm:prSet/>
      <dgm:spPr/>
      <dgm:t>
        <a:bodyPr/>
        <a:lstStyle/>
        <a:p>
          <a:endParaRPr lang="en-US"/>
        </a:p>
      </dgm:t>
    </dgm:pt>
    <dgm:pt modelId="{24FC10D2-3B8E-457F-8215-732731CBAA73}" type="sibTrans" cxnId="{8C02923C-D1EB-43AA-89A2-4AED6FA70491}">
      <dgm:prSet/>
      <dgm:spPr/>
      <dgm:t>
        <a:bodyPr/>
        <a:lstStyle/>
        <a:p>
          <a:endParaRPr lang="en-US"/>
        </a:p>
      </dgm:t>
    </dgm:pt>
    <dgm:pt modelId="{B1272CC2-80BA-40EE-9422-1971DFAB19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Level: 			Intermediate/Upper Intermediate/Advanced</a:t>
          </a:r>
        </a:p>
      </dgm:t>
    </dgm:pt>
    <dgm:pt modelId="{32EAA0A1-A08E-4357-874E-DAD817510D08}" type="parTrans" cxnId="{A188BF5C-D5A3-44A7-AB51-3F41303187BF}">
      <dgm:prSet/>
      <dgm:spPr/>
      <dgm:t>
        <a:bodyPr/>
        <a:lstStyle/>
        <a:p>
          <a:endParaRPr lang="en-US"/>
        </a:p>
      </dgm:t>
    </dgm:pt>
    <dgm:pt modelId="{197F2674-78C0-4B99-A4FE-045776158921}" type="sibTrans" cxnId="{A188BF5C-D5A3-44A7-AB51-3F41303187BF}">
      <dgm:prSet/>
      <dgm:spPr/>
      <dgm:t>
        <a:bodyPr/>
        <a:lstStyle/>
        <a:p>
          <a:endParaRPr lang="en-US"/>
        </a:p>
      </dgm:t>
    </dgm:pt>
    <dgm:pt modelId="{8F88B1AE-0EFC-427C-8E57-0FC8A5A09F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Duration:		45 min</a:t>
          </a:r>
        </a:p>
      </dgm:t>
    </dgm:pt>
    <dgm:pt modelId="{850A7A3F-E5E1-4E5C-B34D-E20FDEC515A5}" type="parTrans" cxnId="{97B2C396-79AC-4F6B-BB76-D3DD4EB2EC1F}">
      <dgm:prSet/>
      <dgm:spPr/>
      <dgm:t>
        <a:bodyPr/>
        <a:lstStyle/>
        <a:p>
          <a:endParaRPr lang="en-US"/>
        </a:p>
      </dgm:t>
    </dgm:pt>
    <dgm:pt modelId="{D0B068D0-8ED7-437A-8FED-EAC6AC02C64A}" type="sibTrans" cxnId="{97B2C396-79AC-4F6B-BB76-D3DD4EB2EC1F}">
      <dgm:prSet/>
      <dgm:spPr/>
      <dgm:t>
        <a:bodyPr/>
        <a:lstStyle/>
        <a:p>
          <a:endParaRPr lang="en-US"/>
        </a:p>
      </dgm:t>
    </dgm:pt>
    <dgm:pt modelId="{B6B71BC1-4545-4700-A2BF-39B48B36D8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Format:			Offline Speaking Club</a:t>
          </a:r>
        </a:p>
      </dgm:t>
    </dgm:pt>
    <dgm:pt modelId="{99F46371-BA00-4010-AC5F-01966D4C083E}" type="parTrans" cxnId="{1E6FBEA0-D4FA-44D2-93C9-75390E39B9F5}">
      <dgm:prSet/>
      <dgm:spPr/>
      <dgm:t>
        <a:bodyPr/>
        <a:lstStyle/>
        <a:p>
          <a:endParaRPr lang="en-US"/>
        </a:p>
      </dgm:t>
    </dgm:pt>
    <dgm:pt modelId="{12D2BCB2-7557-486A-BBA1-B470C9B2C2BA}" type="sibTrans" cxnId="{1E6FBEA0-D4FA-44D2-93C9-75390E39B9F5}">
      <dgm:prSet/>
      <dgm:spPr/>
      <dgm:t>
        <a:bodyPr/>
        <a:lstStyle/>
        <a:p>
          <a:endParaRPr lang="en-US"/>
        </a:p>
      </dgm:t>
    </dgm:pt>
    <dgm:pt modelId="{60A979EB-9AEF-4390-BCAF-DFCFCCEC19D3}" type="pres">
      <dgm:prSet presAssocID="{F5A92D74-5632-41B3-815A-5E9767152189}" presName="root" presStyleCnt="0">
        <dgm:presLayoutVars>
          <dgm:dir/>
          <dgm:resizeHandles val="exact"/>
        </dgm:presLayoutVars>
      </dgm:prSet>
      <dgm:spPr/>
    </dgm:pt>
    <dgm:pt modelId="{966585CA-7689-408D-B102-A28E50FBDBEF}" type="pres">
      <dgm:prSet presAssocID="{2C499ABF-78CB-4C47-9FA3-6C5F35F9E447}" presName="compNode" presStyleCnt="0"/>
      <dgm:spPr/>
    </dgm:pt>
    <dgm:pt modelId="{F0649E0F-C5E1-4408-BAA0-6D4AF90CDAE9}" type="pres">
      <dgm:prSet presAssocID="{2C499ABF-78CB-4C47-9FA3-6C5F35F9E447}" presName="bgRect" presStyleLbl="bgShp" presStyleIdx="0" presStyleCnt="5"/>
      <dgm:spPr/>
    </dgm:pt>
    <dgm:pt modelId="{AA126790-3E0A-4A92-92D7-6F5A311253B6}" type="pres">
      <dgm:prSet presAssocID="{2C499ABF-78CB-4C47-9FA3-6C5F35F9E447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F2762FF-2835-45FB-8F4B-B54800407520}" type="pres">
      <dgm:prSet presAssocID="{2C499ABF-78CB-4C47-9FA3-6C5F35F9E447}" presName="spaceRect" presStyleCnt="0"/>
      <dgm:spPr/>
    </dgm:pt>
    <dgm:pt modelId="{95A37CAF-4EBB-41FE-B4B6-90A416CFF7D8}" type="pres">
      <dgm:prSet presAssocID="{2C499ABF-78CB-4C47-9FA3-6C5F35F9E447}" presName="parTx" presStyleLbl="revTx" presStyleIdx="0" presStyleCnt="5">
        <dgm:presLayoutVars>
          <dgm:chMax val="0"/>
          <dgm:chPref val="0"/>
        </dgm:presLayoutVars>
      </dgm:prSet>
      <dgm:spPr/>
    </dgm:pt>
    <dgm:pt modelId="{06850044-6128-4DCC-840E-67A4E85D27B5}" type="pres">
      <dgm:prSet presAssocID="{22DC8104-A1C1-4754-8310-764BBA3D303B}" presName="sibTrans" presStyleCnt="0"/>
      <dgm:spPr/>
    </dgm:pt>
    <dgm:pt modelId="{D68CE229-4ABC-4E02-8D94-3441F1B6264A}" type="pres">
      <dgm:prSet presAssocID="{85E10F27-9416-4B11-AB81-3517168A7BEF}" presName="compNode" presStyleCnt="0"/>
      <dgm:spPr/>
    </dgm:pt>
    <dgm:pt modelId="{81C5F559-7E12-4549-96B0-64F148B97CB0}" type="pres">
      <dgm:prSet presAssocID="{85E10F27-9416-4B11-AB81-3517168A7BEF}" presName="bgRect" presStyleLbl="bgShp" presStyleIdx="1" presStyleCnt="5"/>
      <dgm:spPr/>
    </dgm:pt>
    <dgm:pt modelId="{D2B11CBD-4593-406B-AF8F-0BE2A3CF347E}" type="pres">
      <dgm:prSet presAssocID="{85E10F27-9416-4B11-AB81-3517168A7BEF}" presName="iconRect" presStyleLbl="node1" presStyleIdx="1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44AED8F1-2C6B-4A65-9677-ACD35631A930}" type="pres">
      <dgm:prSet presAssocID="{85E10F27-9416-4B11-AB81-3517168A7BEF}" presName="spaceRect" presStyleCnt="0"/>
      <dgm:spPr/>
    </dgm:pt>
    <dgm:pt modelId="{8149720A-77B4-4FD2-A341-9DD7DBF00749}" type="pres">
      <dgm:prSet presAssocID="{85E10F27-9416-4B11-AB81-3517168A7BEF}" presName="parTx" presStyleLbl="revTx" presStyleIdx="1" presStyleCnt="5">
        <dgm:presLayoutVars>
          <dgm:chMax val="0"/>
          <dgm:chPref val="0"/>
        </dgm:presLayoutVars>
      </dgm:prSet>
      <dgm:spPr/>
    </dgm:pt>
    <dgm:pt modelId="{D6999DAD-686B-4A65-A4F7-C95C76A0C400}" type="pres">
      <dgm:prSet presAssocID="{24FC10D2-3B8E-457F-8215-732731CBAA73}" presName="sibTrans" presStyleCnt="0"/>
      <dgm:spPr/>
    </dgm:pt>
    <dgm:pt modelId="{C0AD185A-126E-40A2-8CF9-AB1340237FA2}" type="pres">
      <dgm:prSet presAssocID="{B1272CC2-80BA-40EE-9422-1971DFAB1968}" presName="compNode" presStyleCnt="0"/>
      <dgm:spPr/>
    </dgm:pt>
    <dgm:pt modelId="{8142666C-BBDF-4B4E-B0A8-E717C3C47E94}" type="pres">
      <dgm:prSet presAssocID="{B1272CC2-80BA-40EE-9422-1971DFAB1968}" presName="bgRect" presStyleLbl="bgShp" presStyleIdx="2" presStyleCnt="5"/>
      <dgm:spPr/>
    </dgm:pt>
    <dgm:pt modelId="{88B6169E-A9D6-428F-8EFE-7547353AFAD4}" type="pres">
      <dgm:prSet presAssocID="{B1272CC2-80BA-40EE-9422-1971DFAB1968}" presName="iconRect" presStyleLbl="node1" presStyleIdx="2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FAFD2ACF-869A-41A8-83B3-26D832AC06DF}" type="pres">
      <dgm:prSet presAssocID="{B1272CC2-80BA-40EE-9422-1971DFAB1968}" presName="spaceRect" presStyleCnt="0"/>
      <dgm:spPr/>
    </dgm:pt>
    <dgm:pt modelId="{D8714400-658A-4312-B837-3F12DF2CEA5F}" type="pres">
      <dgm:prSet presAssocID="{B1272CC2-80BA-40EE-9422-1971DFAB1968}" presName="parTx" presStyleLbl="revTx" presStyleIdx="2" presStyleCnt="5">
        <dgm:presLayoutVars>
          <dgm:chMax val="0"/>
          <dgm:chPref val="0"/>
        </dgm:presLayoutVars>
      </dgm:prSet>
      <dgm:spPr/>
    </dgm:pt>
    <dgm:pt modelId="{BA6664F5-ED1E-4BD1-A53D-C2013EB6B945}" type="pres">
      <dgm:prSet presAssocID="{197F2674-78C0-4B99-A4FE-045776158921}" presName="sibTrans" presStyleCnt="0"/>
      <dgm:spPr/>
    </dgm:pt>
    <dgm:pt modelId="{073E1F22-82FD-4268-B642-E40B7CF31C5B}" type="pres">
      <dgm:prSet presAssocID="{8F88B1AE-0EFC-427C-8E57-0FC8A5A09F6C}" presName="compNode" presStyleCnt="0"/>
      <dgm:spPr/>
    </dgm:pt>
    <dgm:pt modelId="{6AFABDCB-C811-4A13-8A25-A234FB5887F2}" type="pres">
      <dgm:prSet presAssocID="{8F88B1AE-0EFC-427C-8E57-0FC8A5A09F6C}" presName="bgRect" presStyleLbl="bgShp" presStyleIdx="3" presStyleCnt="5"/>
      <dgm:spPr/>
    </dgm:pt>
    <dgm:pt modelId="{C8CDF121-E084-40CF-8E9B-EE8ECF60BA85}" type="pres">
      <dgm:prSet presAssocID="{8F88B1AE-0EFC-427C-8E57-0FC8A5A09F6C}" presName="iconRect" presStyleLbl="node1" presStyleIdx="3" presStyleCnt="5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561D75E8-5270-4DC1-9241-ADA40FAAFA05}" type="pres">
      <dgm:prSet presAssocID="{8F88B1AE-0EFC-427C-8E57-0FC8A5A09F6C}" presName="spaceRect" presStyleCnt="0"/>
      <dgm:spPr/>
    </dgm:pt>
    <dgm:pt modelId="{507EDCB8-0137-47FB-8749-7A318D9BBD72}" type="pres">
      <dgm:prSet presAssocID="{8F88B1AE-0EFC-427C-8E57-0FC8A5A09F6C}" presName="parTx" presStyleLbl="revTx" presStyleIdx="3" presStyleCnt="5">
        <dgm:presLayoutVars>
          <dgm:chMax val="0"/>
          <dgm:chPref val="0"/>
        </dgm:presLayoutVars>
      </dgm:prSet>
      <dgm:spPr/>
    </dgm:pt>
    <dgm:pt modelId="{D57AD7BC-C847-44C2-BD7A-AC75A5F04AFD}" type="pres">
      <dgm:prSet presAssocID="{D0B068D0-8ED7-437A-8FED-EAC6AC02C64A}" presName="sibTrans" presStyleCnt="0"/>
      <dgm:spPr/>
    </dgm:pt>
    <dgm:pt modelId="{A190DCE8-7D64-4815-ADDE-DD4F6DFC4E4F}" type="pres">
      <dgm:prSet presAssocID="{B6B71BC1-4545-4700-A2BF-39B48B36D8A0}" presName="compNode" presStyleCnt="0"/>
      <dgm:spPr/>
    </dgm:pt>
    <dgm:pt modelId="{BAFB5861-90BC-4785-A33C-8A30C1DEBF87}" type="pres">
      <dgm:prSet presAssocID="{B6B71BC1-4545-4700-A2BF-39B48B36D8A0}" presName="bgRect" presStyleLbl="bgShp" presStyleIdx="4" presStyleCnt="5"/>
      <dgm:spPr/>
    </dgm:pt>
    <dgm:pt modelId="{0C2944C0-2B0D-49DD-9B89-ADCBA568BC29}" type="pres">
      <dgm:prSet presAssocID="{B6B71BC1-4545-4700-A2BF-39B48B36D8A0}" presName="iconRect" presStyleLbl="node1" presStyleIdx="4" presStyleCnt="5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D6A545D6-CCE6-41D9-93AA-65D8BAC936C2}" type="pres">
      <dgm:prSet presAssocID="{B6B71BC1-4545-4700-A2BF-39B48B36D8A0}" presName="spaceRect" presStyleCnt="0"/>
      <dgm:spPr/>
    </dgm:pt>
    <dgm:pt modelId="{5DB4DF01-82E4-4E78-AF33-C8056A8E7D9F}" type="pres">
      <dgm:prSet presAssocID="{B6B71BC1-4545-4700-A2BF-39B48B36D8A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188671F-765A-494F-9FA9-9DB604C585D4}" type="presOf" srcId="{F5A92D74-5632-41B3-815A-5E9767152189}" destId="{60A979EB-9AEF-4390-BCAF-DFCFCCEC19D3}" srcOrd="0" destOrd="0" presId="urn:microsoft.com/office/officeart/2018/2/layout/IconVerticalSolidList"/>
    <dgm:cxn modelId="{2CD98A39-8902-4ACC-A3B2-7CBE65AF5CBE}" type="presOf" srcId="{85E10F27-9416-4B11-AB81-3517168A7BEF}" destId="{8149720A-77B4-4FD2-A341-9DD7DBF00749}" srcOrd="0" destOrd="0" presId="urn:microsoft.com/office/officeart/2018/2/layout/IconVerticalSolidList"/>
    <dgm:cxn modelId="{8C02923C-D1EB-43AA-89A2-4AED6FA70491}" srcId="{F5A92D74-5632-41B3-815A-5E9767152189}" destId="{85E10F27-9416-4B11-AB81-3517168A7BEF}" srcOrd="1" destOrd="0" parTransId="{F8B99248-7F36-4A9D-8C9C-1CE36421FCCB}" sibTransId="{24FC10D2-3B8E-457F-8215-732731CBAA73}"/>
    <dgm:cxn modelId="{A188BF5C-D5A3-44A7-AB51-3F41303187BF}" srcId="{F5A92D74-5632-41B3-815A-5E9767152189}" destId="{B1272CC2-80BA-40EE-9422-1971DFAB1968}" srcOrd="2" destOrd="0" parTransId="{32EAA0A1-A08E-4357-874E-DAD817510D08}" sibTransId="{197F2674-78C0-4B99-A4FE-045776158921}"/>
    <dgm:cxn modelId="{4C6B1D77-64A3-47B9-A261-041A95EB62AE}" type="presOf" srcId="{B6B71BC1-4545-4700-A2BF-39B48B36D8A0}" destId="{5DB4DF01-82E4-4E78-AF33-C8056A8E7D9F}" srcOrd="0" destOrd="0" presId="urn:microsoft.com/office/officeart/2018/2/layout/IconVerticalSolidList"/>
    <dgm:cxn modelId="{D10F6C85-7BBA-4AFD-9DC1-9A164DA985C6}" type="presOf" srcId="{B1272CC2-80BA-40EE-9422-1971DFAB1968}" destId="{D8714400-658A-4312-B837-3F12DF2CEA5F}" srcOrd="0" destOrd="0" presId="urn:microsoft.com/office/officeart/2018/2/layout/IconVerticalSolidList"/>
    <dgm:cxn modelId="{97B2C396-79AC-4F6B-BB76-D3DD4EB2EC1F}" srcId="{F5A92D74-5632-41B3-815A-5E9767152189}" destId="{8F88B1AE-0EFC-427C-8E57-0FC8A5A09F6C}" srcOrd="3" destOrd="0" parTransId="{850A7A3F-E5E1-4E5C-B34D-E20FDEC515A5}" sibTransId="{D0B068D0-8ED7-437A-8FED-EAC6AC02C64A}"/>
    <dgm:cxn modelId="{8A1AE89A-E39F-4F29-AA0B-16CE66E3998F}" type="presOf" srcId="{8F88B1AE-0EFC-427C-8E57-0FC8A5A09F6C}" destId="{507EDCB8-0137-47FB-8749-7A318D9BBD72}" srcOrd="0" destOrd="0" presId="urn:microsoft.com/office/officeart/2018/2/layout/IconVerticalSolidList"/>
    <dgm:cxn modelId="{1E6FBEA0-D4FA-44D2-93C9-75390E39B9F5}" srcId="{F5A92D74-5632-41B3-815A-5E9767152189}" destId="{B6B71BC1-4545-4700-A2BF-39B48B36D8A0}" srcOrd="4" destOrd="0" parTransId="{99F46371-BA00-4010-AC5F-01966D4C083E}" sibTransId="{12D2BCB2-7557-486A-BBA1-B470C9B2C2BA}"/>
    <dgm:cxn modelId="{8B61B3C5-EFCC-43FA-9D4F-5F6F0FB51333}" srcId="{F5A92D74-5632-41B3-815A-5E9767152189}" destId="{2C499ABF-78CB-4C47-9FA3-6C5F35F9E447}" srcOrd="0" destOrd="0" parTransId="{055A0D98-DA2E-4171-980C-4536C595F513}" sibTransId="{22DC8104-A1C1-4754-8310-764BBA3D303B}"/>
    <dgm:cxn modelId="{91DEF4C9-CCAA-499A-97ED-5532D7CC352D}" type="presOf" srcId="{2C499ABF-78CB-4C47-9FA3-6C5F35F9E447}" destId="{95A37CAF-4EBB-41FE-B4B6-90A416CFF7D8}" srcOrd="0" destOrd="0" presId="urn:microsoft.com/office/officeart/2018/2/layout/IconVerticalSolidList"/>
    <dgm:cxn modelId="{8A4DAE10-D0EC-4AD3-93B3-BAF0BA516328}" type="presParOf" srcId="{60A979EB-9AEF-4390-BCAF-DFCFCCEC19D3}" destId="{966585CA-7689-408D-B102-A28E50FBDBEF}" srcOrd="0" destOrd="0" presId="urn:microsoft.com/office/officeart/2018/2/layout/IconVerticalSolidList"/>
    <dgm:cxn modelId="{5C10235F-71C7-49B3-9467-D1985DCF327B}" type="presParOf" srcId="{966585CA-7689-408D-B102-A28E50FBDBEF}" destId="{F0649E0F-C5E1-4408-BAA0-6D4AF90CDAE9}" srcOrd="0" destOrd="0" presId="urn:microsoft.com/office/officeart/2018/2/layout/IconVerticalSolidList"/>
    <dgm:cxn modelId="{3F2CC188-70D3-426B-9389-5987607979FD}" type="presParOf" srcId="{966585CA-7689-408D-B102-A28E50FBDBEF}" destId="{AA126790-3E0A-4A92-92D7-6F5A311253B6}" srcOrd="1" destOrd="0" presId="urn:microsoft.com/office/officeart/2018/2/layout/IconVerticalSolidList"/>
    <dgm:cxn modelId="{F4E69EC3-0869-4DA5-824F-914D6B3F5EBB}" type="presParOf" srcId="{966585CA-7689-408D-B102-A28E50FBDBEF}" destId="{DF2762FF-2835-45FB-8F4B-B54800407520}" srcOrd="2" destOrd="0" presId="urn:microsoft.com/office/officeart/2018/2/layout/IconVerticalSolidList"/>
    <dgm:cxn modelId="{B6283C57-2607-49E6-AC96-9ED408797EC5}" type="presParOf" srcId="{966585CA-7689-408D-B102-A28E50FBDBEF}" destId="{95A37CAF-4EBB-41FE-B4B6-90A416CFF7D8}" srcOrd="3" destOrd="0" presId="urn:microsoft.com/office/officeart/2018/2/layout/IconVerticalSolidList"/>
    <dgm:cxn modelId="{4DE1FDC1-A97A-4A8B-976F-DE1753E6B313}" type="presParOf" srcId="{60A979EB-9AEF-4390-BCAF-DFCFCCEC19D3}" destId="{06850044-6128-4DCC-840E-67A4E85D27B5}" srcOrd="1" destOrd="0" presId="urn:microsoft.com/office/officeart/2018/2/layout/IconVerticalSolidList"/>
    <dgm:cxn modelId="{F7617F44-68F0-4279-811B-E58FCA608AFF}" type="presParOf" srcId="{60A979EB-9AEF-4390-BCAF-DFCFCCEC19D3}" destId="{D68CE229-4ABC-4E02-8D94-3441F1B6264A}" srcOrd="2" destOrd="0" presId="urn:microsoft.com/office/officeart/2018/2/layout/IconVerticalSolidList"/>
    <dgm:cxn modelId="{663DF02C-9A8C-4C6D-A0E3-A361F5E348B0}" type="presParOf" srcId="{D68CE229-4ABC-4E02-8D94-3441F1B6264A}" destId="{81C5F559-7E12-4549-96B0-64F148B97CB0}" srcOrd="0" destOrd="0" presId="urn:microsoft.com/office/officeart/2018/2/layout/IconVerticalSolidList"/>
    <dgm:cxn modelId="{2E180C01-F558-4476-B874-5C2F5921D993}" type="presParOf" srcId="{D68CE229-4ABC-4E02-8D94-3441F1B6264A}" destId="{D2B11CBD-4593-406B-AF8F-0BE2A3CF347E}" srcOrd="1" destOrd="0" presId="urn:microsoft.com/office/officeart/2018/2/layout/IconVerticalSolidList"/>
    <dgm:cxn modelId="{0B4F2A03-EEF3-42A7-9B7A-343A4B4771E2}" type="presParOf" srcId="{D68CE229-4ABC-4E02-8D94-3441F1B6264A}" destId="{44AED8F1-2C6B-4A65-9677-ACD35631A930}" srcOrd="2" destOrd="0" presId="urn:microsoft.com/office/officeart/2018/2/layout/IconVerticalSolidList"/>
    <dgm:cxn modelId="{C64C98FF-9E53-410B-8FBE-36B2CCE585C5}" type="presParOf" srcId="{D68CE229-4ABC-4E02-8D94-3441F1B6264A}" destId="{8149720A-77B4-4FD2-A341-9DD7DBF00749}" srcOrd="3" destOrd="0" presId="urn:microsoft.com/office/officeart/2018/2/layout/IconVerticalSolidList"/>
    <dgm:cxn modelId="{7A496149-F289-468D-9EF1-1DB77A1CBAEC}" type="presParOf" srcId="{60A979EB-9AEF-4390-BCAF-DFCFCCEC19D3}" destId="{D6999DAD-686B-4A65-A4F7-C95C76A0C400}" srcOrd="3" destOrd="0" presId="urn:microsoft.com/office/officeart/2018/2/layout/IconVerticalSolidList"/>
    <dgm:cxn modelId="{5962CE22-E4DB-455B-92AA-3718704780BC}" type="presParOf" srcId="{60A979EB-9AEF-4390-BCAF-DFCFCCEC19D3}" destId="{C0AD185A-126E-40A2-8CF9-AB1340237FA2}" srcOrd="4" destOrd="0" presId="urn:microsoft.com/office/officeart/2018/2/layout/IconVerticalSolidList"/>
    <dgm:cxn modelId="{4D5067D0-008A-4841-A2C4-603661B6E3FD}" type="presParOf" srcId="{C0AD185A-126E-40A2-8CF9-AB1340237FA2}" destId="{8142666C-BBDF-4B4E-B0A8-E717C3C47E94}" srcOrd="0" destOrd="0" presId="urn:microsoft.com/office/officeart/2018/2/layout/IconVerticalSolidList"/>
    <dgm:cxn modelId="{ACADB138-1853-4A40-99EC-EBB4E8079E48}" type="presParOf" srcId="{C0AD185A-126E-40A2-8CF9-AB1340237FA2}" destId="{88B6169E-A9D6-428F-8EFE-7547353AFAD4}" srcOrd="1" destOrd="0" presId="urn:microsoft.com/office/officeart/2018/2/layout/IconVerticalSolidList"/>
    <dgm:cxn modelId="{476B4EA3-7192-4912-AB36-AC4C98831974}" type="presParOf" srcId="{C0AD185A-126E-40A2-8CF9-AB1340237FA2}" destId="{FAFD2ACF-869A-41A8-83B3-26D832AC06DF}" srcOrd="2" destOrd="0" presId="urn:microsoft.com/office/officeart/2018/2/layout/IconVerticalSolidList"/>
    <dgm:cxn modelId="{3464E679-5E5F-4C73-9EB2-228FE036F7A0}" type="presParOf" srcId="{C0AD185A-126E-40A2-8CF9-AB1340237FA2}" destId="{D8714400-658A-4312-B837-3F12DF2CEA5F}" srcOrd="3" destOrd="0" presId="urn:microsoft.com/office/officeart/2018/2/layout/IconVerticalSolidList"/>
    <dgm:cxn modelId="{5EB2C4EA-0720-443E-BE55-4C2BA60AB14B}" type="presParOf" srcId="{60A979EB-9AEF-4390-BCAF-DFCFCCEC19D3}" destId="{BA6664F5-ED1E-4BD1-A53D-C2013EB6B945}" srcOrd="5" destOrd="0" presId="urn:microsoft.com/office/officeart/2018/2/layout/IconVerticalSolidList"/>
    <dgm:cxn modelId="{5EA1B1BB-A9CA-4D31-BA21-E16B938C7247}" type="presParOf" srcId="{60A979EB-9AEF-4390-BCAF-DFCFCCEC19D3}" destId="{073E1F22-82FD-4268-B642-E40B7CF31C5B}" srcOrd="6" destOrd="0" presId="urn:microsoft.com/office/officeart/2018/2/layout/IconVerticalSolidList"/>
    <dgm:cxn modelId="{D45309A4-F820-4FD5-9B4A-75B2C03C6FBF}" type="presParOf" srcId="{073E1F22-82FD-4268-B642-E40B7CF31C5B}" destId="{6AFABDCB-C811-4A13-8A25-A234FB5887F2}" srcOrd="0" destOrd="0" presId="urn:microsoft.com/office/officeart/2018/2/layout/IconVerticalSolidList"/>
    <dgm:cxn modelId="{A94B1FE0-06A9-426E-85FF-30AE7427FE23}" type="presParOf" srcId="{073E1F22-82FD-4268-B642-E40B7CF31C5B}" destId="{C8CDF121-E084-40CF-8E9B-EE8ECF60BA85}" srcOrd="1" destOrd="0" presId="urn:microsoft.com/office/officeart/2018/2/layout/IconVerticalSolidList"/>
    <dgm:cxn modelId="{D0407F57-FC80-4D24-B93F-C225706A9456}" type="presParOf" srcId="{073E1F22-82FD-4268-B642-E40B7CF31C5B}" destId="{561D75E8-5270-4DC1-9241-ADA40FAAFA05}" srcOrd="2" destOrd="0" presId="urn:microsoft.com/office/officeart/2018/2/layout/IconVerticalSolidList"/>
    <dgm:cxn modelId="{B86D8780-0F45-4514-B150-9501E1EDE5CC}" type="presParOf" srcId="{073E1F22-82FD-4268-B642-E40B7CF31C5B}" destId="{507EDCB8-0137-47FB-8749-7A318D9BBD72}" srcOrd="3" destOrd="0" presId="urn:microsoft.com/office/officeart/2018/2/layout/IconVerticalSolidList"/>
    <dgm:cxn modelId="{9E8C0783-89F5-4C3C-9D7E-385DA365EE3B}" type="presParOf" srcId="{60A979EB-9AEF-4390-BCAF-DFCFCCEC19D3}" destId="{D57AD7BC-C847-44C2-BD7A-AC75A5F04AFD}" srcOrd="7" destOrd="0" presId="urn:microsoft.com/office/officeart/2018/2/layout/IconVerticalSolidList"/>
    <dgm:cxn modelId="{7BFC96B1-15EE-44ED-A348-175BA23C9018}" type="presParOf" srcId="{60A979EB-9AEF-4390-BCAF-DFCFCCEC19D3}" destId="{A190DCE8-7D64-4815-ADDE-DD4F6DFC4E4F}" srcOrd="8" destOrd="0" presId="urn:microsoft.com/office/officeart/2018/2/layout/IconVerticalSolidList"/>
    <dgm:cxn modelId="{6A3F4C94-2AD5-49D6-9339-949C7DD6FA28}" type="presParOf" srcId="{A190DCE8-7D64-4815-ADDE-DD4F6DFC4E4F}" destId="{BAFB5861-90BC-4785-A33C-8A30C1DEBF87}" srcOrd="0" destOrd="0" presId="urn:microsoft.com/office/officeart/2018/2/layout/IconVerticalSolidList"/>
    <dgm:cxn modelId="{7B6E0B34-D677-425F-AEC3-D91505678C10}" type="presParOf" srcId="{A190DCE8-7D64-4815-ADDE-DD4F6DFC4E4F}" destId="{0C2944C0-2B0D-49DD-9B89-ADCBA568BC29}" srcOrd="1" destOrd="0" presId="urn:microsoft.com/office/officeart/2018/2/layout/IconVerticalSolidList"/>
    <dgm:cxn modelId="{24341C43-6718-446E-8D02-CB98860B905D}" type="presParOf" srcId="{A190DCE8-7D64-4815-ADDE-DD4F6DFC4E4F}" destId="{D6A545D6-CCE6-41D9-93AA-65D8BAC936C2}" srcOrd="2" destOrd="0" presId="urn:microsoft.com/office/officeart/2018/2/layout/IconVerticalSolidList"/>
    <dgm:cxn modelId="{E114F8B7-A315-45FB-90FB-791BDEE90923}" type="presParOf" srcId="{A190DCE8-7D64-4815-ADDE-DD4F6DFC4E4F}" destId="{5DB4DF01-82E4-4E78-AF33-C8056A8E7D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01E38-2600-427D-B890-F76E7A601E6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5D97D20-AAAA-412A-B0BB-6771E2F4B6E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Name?</a:t>
          </a:r>
        </a:p>
      </dgm:t>
    </dgm:pt>
    <dgm:pt modelId="{630FFC1C-3A9E-4635-A3ED-682A167AD1B5}" type="parTrans" cxnId="{046BCCDF-94EC-45BC-AEAF-85879F056E85}">
      <dgm:prSet/>
      <dgm:spPr/>
      <dgm:t>
        <a:bodyPr/>
        <a:lstStyle/>
        <a:p>
          <a:endParaRPr lang="en-US"/>
        </a:p>
      </dgm:t>
    </dgm:pt>
    <dgm:pt modelId="{BF8B4A18-E678-4739-831E-36891FCF04FA}" type="sibTrans" cxnId="{046BCCDF-94EC-45BC-AEAF-85879F056E85}">
      <dgm:prSet/>
      <dgm:spPr/>
      <dgm:t>
        <a:bodyPr/>
        <a:lstStyle/>
        <a:p>
          <a:endParaRPr lang="en-US"/>
        </a:p>
      </dgm:t>
    </dgm:pt>
    <dgm:pt modelId="{8DF53756-1442-46CF-992F-6ECCEE40F1E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Job?</a:t>
          </a:r>
        </a:p>
      </dgm:t>
    </dgm:pt>
    <dgm:pt modelId="{8B0A8240-E8A2-4065-8349-3BB9AE7A93BF}" type="parTrans" cxnId="{5B5FC6E4-16CB-4404-A981-B10502289F2E}">
      <dgm:prSet/>
      <dgm:spPr/>
      <dgm:t>
        <a:bodyPr/>
        <a:lstStyle/>
        <a:p>
          <a:endParaRPr lang="en-US"/>
        </a:p>
      </dgm:t>
    </dgm:pt>
    <dgm:pt modelId="{CD5A2DB0-1869-42F3-ABC8-58F504D7AF85}" type="sibTrans" cxnId="{5B5FC6E4-16CB-4404-A981-B10502289F2E}">
      <dgm:prSet/>
      <dgm:spPr/>
      <dgm:t>
        <a:bodyPr/>
        <a:lstStyle/>
        <a:p>
          <a:endParaRPr lang="en-US"/>
        </a:p>
      </dgm:t>
    </dgm:pt>
    <dgm:pt modelId="{DF0EC0A5-46EC-40ED-BAE9-FC958D38F5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Live?</a:t>
          </a:r>
        </a:p>
      </dgm:t>
    </dgm:pt>
    <dgm:pt modelId="{B8FB595D-A8BB-4A91-B768-4D301023B9EA}" type="parTrans" cxnId="{70C82578-344E-4C14-9746-20CED1B43D48}">
      <dgm:prSet/>
      <dgm:spPr/>
      <dgm:t>
        <a:bodyPr/>
        <a:lstStyle/>
        <a:p>
          <a:endParaRPr lang="en-US"/>
        </a:p>
      </dgm:t>
    </dgm:pt>
    <dgm:pt modelId="{94F126B4-F022-4DE6-A946-B61F4A6C2898}" type="sibTrans" cxnId="{70C82578-344E-4C14-9746-20CED1B43D48}">
      <dgm:prSet/>
      <dgm:spPr/>
      <dgm:t>
        <a:bodyPr/>
        <a:lstStyle/>
        <a:p>
          <a:endParaRPr lang="en-US"/>
        </a:p>
      </dgm:t>
    </dgm:pt>
    <dgm:pt modelId="{849DA610-B1EE-4722-8B3E-BC7F11988DD0}" type="pres">
      <dgm:prSet presAssocID="{90F01E38-2600-427D-B890-F76E7A601E68}" presName="root" presStyleCnt="0">
        <dgm:presLayoutVars>
          <dgm:dir/>
          <dgm:resizeHandles val="exact"/>
        </dgm:presLayoutVars>
      </dgm:prSet>
      <dgm:spPr/>
    </dgm:pt>
    <dgm:pt modelId="{CA15320A-B5DC-42A3-9470-EFDB166ECF6C}" type="pres">
      <dgm:prSet presAssocID="{95D97D20-AAAA-412A-B0BB-6771E2F4B6E0}" presName="compNode" presStyleCnt="0"/>
      <dgm:spPr/>
    </dgm:pt>
    <dgm:pt modelId="{4B17C64D-A1ED-4E16-9833-876C9992C77C}" type="pres">
      <dgm:prSet presAssocID="{95D97D20-AAAA-412A-B0BB-6771E2F4B6E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780A188-5E56-4CB7-9DE0-0F9044951FF9}" type="pres">
      <dgm:prSet presAssocID="{95D97D20-AAAA-412A-B0BB-6771E2F4B6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ified Brand"/>
        </a:ext>
      </dgm:extLst>
    </dgm:pt>
    <dgm:pt modelId="{11248B2F-94F5-407A-BFAA-F3B2A1684C01}" type="pres">
      <dgm:prSet presAssocID="{95D97D20-AAAA-412A-B0BB-6771E2F4B6E0}" presName="spaceRect" presStyleCnt="0"/>
      <dgm:spPr/>
    </dgm:pt>
    <dgm:pt modelId="{1E201484-6672-4024-98C4-AFDEB7F9A7BD}" type="pres">
      <dgm:prSet presAssocID="{95D97D20-AAAA-412A-B0BB-6771E2F4B6E0}" presName="textRect" presStyleLbl="revTx" presStyleIdx="0" presStyleCnt="3">
        <dgm:presLayoutVars>
          <dgm:chMax val="1"/>
          <dgm:chPref val="1"/>
        </dgm:presLayoutVars>
      </dgm:prSet>
      <dgm:spPr/>
    </dgm:pt>
    <dgm:pt modelId="{A099519F-2AE3-4B49-B67A-C523FE7E630C}" type="pres">
      <dgm:prSet presAssocID="{BF8B4A18-E678-4739-831E-36891FCF04FA}" presName="sibTrans" presStyleCnt="0"/>
      <dgm:spPr/>
    </dgm:pt>
    <dgm:pt modelId="{C560ACE9-4DF5-4D0E-9443-E285CD1DBD00}" type="pres">
      <dgm:prSet presAssocID="{8DF53756-1442-46CF-992F-6ECCEE40F1E0}" presName="compNode" presStyleCnt="0"/>
      <dgm:spPr/>
    </dgm:pt>
    <dgm:pt modelId="{37A1ECA6-FB52-49A4-A3DF-2EF994559F34}" type="pres">
      <dgm:prSet presAssocID="{8DF53756-1442-46CF-992F-6ECCEE40F1E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41798D8-5491-46B4-AA4A-4125188EFFC2}" type="pres">
      <dgm:prSet presAssocID="{8DF53756-1442-46CF-992F-6ECCEE40F1E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ruitment Management"/>
        </a:ext>
      </dgm:extLst>
    </dgm:pt>
    <dgm:pt modelId="{35AA5D9E-3FD2-4060-855C-62DE48A1B831}" type="pres">
      <dgm:prSet presAssocID="{8DF53756-1442-46CF-992F-6ECCEE40F1E0}" presName="spaceRect" presStyleCnt="0"/>
      <dgm:spPr/>
    </dgm:pt>
    <dgm:pt modelId="{8DF52A2C-4B60-4B39-9A50-53BFDCC15E25}" type="pres">
      <dgm:prSet presAssocID="{8DF53756-1442-46CF-992F-6ECCEE40F1E0}" presName="textRect" presStyleLbl="revTx" presStyleIdx="1" presStyleCnt="3">
        <dgm:presLayoutVars>
          <dgm:chMax val="1"/>
          <dgm:chPref val="1"/>
        </dgm:presLayoutVars>
      </dgm:prSet>
      <dgm:spPr/>
    </dgm:pt>
    <dgm:pt modelId="{6C24E82E-722C-4D42-B3FB-CD0E7DDF0EDE}" type="pres">
      <dgm:prSet presAssocID="{CD5A2DB0-1869-42F3-ABC8-58F504D7AF85}" presName="sibTrans" presStyleCnt="0"/>
      <dgm:spPr/>
    </dgm:pt>
    <dgm:pt modelId="{AD03D962-E40B-4C73-9111-482A5B7143CF}" type="pres">
      <dgm:prSet presAssocID="{DF0EC0A5-46EC-40ED-BAE9-FC958D38F536}" presName="compNode" presStyleCnt="0"/>
      <dgm:spPr/>
    </dgm:pt>
    <dgm:pt modelId="{E8D93612-16E8-483F-80AB-7A156625B286}" type="pres">
      <dgm:prSet presAssocID="{DF0EC0A5-46EC-40ED-BAE9-FC958D38F53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E0ECEAA-9551-4B4E-8670-2E1981F00497}" type="pres">
      <dgm:prSet presAssocID="{DF0EC0A5-46EC-40ED-BAE9-FC958D38F5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 Online Meeting"/>
        </a:ext>
      </dgm:extLst>
    </dgm:pt>
    <dgm:pt modelId="{053460CE-919E-45D9-8924-B3040677351B}" type="pres">
      <dgm:prSet presAssocID="{DF0EC0A5-46EC-40ED-BAE9-FC958D38F536}" presName="spaceRect" presStyleCnt="0"/>
      <dgm:spPr/>
    </dgm:pt>
    <dgm:pt modelId="{3AB01A17-D541-4E43-B13A-5F894DE0852D}" type="pres">
      <dgm:prSet presAssocID="{DF0EC0A5-46EC-40ED-BAE9-FC958D38F53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C25AB21-F7F1-4321-9DF5-8D4810D00EE0}" type="presOf" srcId="{DF0EC0A5-46EC-40ED-BAE9-FC958D38F536}" destId="{3AB01A17-D541-4E43-B13A-5F894DE0852D}" srcOrd="0" destOrd="0" presId="urn:microsoft.com/office/officeart/2018/5/layout/IconLeafLabelList"/>
    <dgm:cxn modelId="{70C82578-344E-4C14-9746-20CED1B43D48}" srcId="{90F01E38-2600-427D-B890-F76E7A601E68}" destId="{DF0EC0A5-46EC-40ED-BAE9-FC958D38F536}" srcOrd="2" destOrd="0" parTransId="{B8FB595D-A8BB-4A91-B768-4D301023B9EA}" sibTransId="{94F126B4-F022-4DE6-A946-B61F4A6C2898}"/>
    <dgm:cxn modelId="{A04B5B96-45F7-43AA-A31F-424FC2A5B9DA}" type="presOf" srcId="{8DF53756-1442-46CF-992F-6ECCEE40F1E0}" destId="{8DF52A2C-4B60-4B39-9A50-53BFDCC15E25}" srcOrd="0" destOrd="0" presId="urn:microsoft.com/office/officeart/2018/5/layout/IconLeafLabelList"/>
    <dgm:cxn modelId="{8FE5B4C8-FE25-47AE-987A-0BCBF532D0C2}" type="presOf" srcId="{90F01E38-2600-427D-B890-F76E7A601E68}" destId="{849DA610-B1EE-4722-8B3E-BC7F11988DD0}" srcOrd="0" destOrd="0" presId="urn:microsoft.com/office/officeart/2018/5/layout/IconLeafLabelList"/>
    <dgm:cxn modelId="{684642CB-C729-4CBC-84CF-6EA5FED9F297}" type="presOf" srcId="{95D97D20-AAAA-412A-B0BB-6771E2F4B6E0}" destId="{1E201484-6672-4024-98C4-AFDEB7F9A7BD}" srcOrd="0" destOrd="0" presId="urn:microsoft.com/office/officeart/2018/5/layout/IconLeafLabelList"/>
    <dgm:cxn modelId="{046BCCDF-94EC-45BC-AEAF-85879F056E85}" srcId="{90F01E38-2600-427D-B890-F76E7A601E68}" destId="{95D97D20-AAAA-412A-B0BB-6771E2F4B6E0}" srcOrd="0" destOrd="0" parTransId="{630FFC1C-3A9E-4635-A3ED-682A167AD1B5}" sibTransId="{BF8B4A18-E678-4739-831E-36891FCF04FA}"/>
    <dgm:cxn modelId="{5B5FC6E4-16CB-4404-A981-B10502289F2E}" srcId="{90F01E38-2600-427D-B890-F76E7A601E68}" destId="{8DF53756-1442-46CF-992F-6ECCEE40F1E0}" srcOrd="1" destOrd="0" parTransId="{8B0A8240-E8A2-4065-8349-3BB9AE7A93BF}" sibTransId="{CD5A2DB0-1869-42F3-ABC8-58F504D7AF85}"/>
    <dgm:cxn modelId="{F90E82F6-AC36-4AE5-8F42-F35B84C51AE8}" type="presParOf" srcId="{849DA610-B1EE-4722-8B3E-BC7F11988DD0}" destId="{CA15320A-B5DC-42A3-9470-EFDB166ECF6C}" srcOrd="0" destOrd="0" presId="urn:microsoft.com/office/officeart/2018/5/layout/IconLeafLabelList"/>
    <dgm:cxn modelId="{10BC8E2B-C7E4-49B1-B9F2-49A5FF4BBD26}" type="presParOf" srcId="{CA15320A-B5DC-42A3-9470-EFDB166ECF6C}" destId="{4B17C64D-A1ED-4E16-9833-876C9992C77C}" srcOrd="0" destOrd="0" presId="urn:microsoft.com/office/officeart/2018/5/layout/IconLeafLabelList"/>
    <dgm:cxn modelId="{14CEBC9F-3C13-45E4-B8CF-5A42DA6C8219}" type="presParOf" srcId="{CA15320A-B5DC-42A3-9470-EFDB166ECF6C}" destId="{3780A188-5E56-4CB7-9DE0-0F9044951FF9}" srcOrd="1" destOrd="0" presId="urn:microsoft.com/office/officeart/2018/5/layout/IconLeafLabelList"/>
    <dgm:cxn modelId="{95135143-FAC3-4A4D-B7CF-650A4A4AB198}" type="presParOf" srcId="{CA15320A-B5DC-42A3-9470-EFDB166ECF6C}" destId="{11248B2F-94F5-407A-BFAA-F3B2A1684C01}" srcOrd="2" destOrd="0" presId="urn:microsoft.com/office/officeart/2018/5/layout/IconLeafLabelList"/>
    <dgm:cxn modelId="{121A2BDD-BEF3-44AF-A531-0460A796C27B}" type="presParOf" srcId="{CA15320A-B5DC-42A3-9470-EFDB166ECF6C}" destId="{1E201484-6672-4024-98C4-AFDEB7F9A7BD}" srcOrd="3" destOrd="0" presId="urn:microsoft.com/office/officeart/2018/5/layout/IconLeafLabelList"/>
    <dgm:cxn modelId="{ACBE813D-D45D-471D-AD13-EDFD0E27E508}" type="presParOf" srcId="{849DA610-B1EE-4722-8B3E-BC7F11988DD0}" destId="{A099519F-2AE3-4B49-B67A-C523FE7E630C}" srcOrd="1" destOrd="0" presId="urn:microsoft.com/office/officeart/2018/5/layout/IconLeafLabelList"/>
    <dgm:cxn modelId="{D8C61360-4CB0-43ED-BCD1-AD73CD078E0F}" type="presParOf" srcId="{849DA610-B1EE-4722-8B3E-BC7F11988DD0}" destId="{C560ACE9-4DF5-4D0E-9443-E285CD1DBD00}" srcOrd="2" destOrd="0" presId="urn:microsoft.com/office/officeart/2018/5/layout/IconLeafLabelList"/>
    <dgm:cxn modelId="{4AD967D4-A61E-4C0C-9450-7C6B7DAC09FA}" type="presParOf" srcId="{C560ACE9-4DF5-4D0E-9443-E285CD1DBD00}" destId="{37A1ECA6-FB52-49A4-A3DF-2EF994559F34}" srcOrd="0" destOrd="0" presId="urn:microsoft.com/office/officeart/2018/5/layout/IconLeafLabelList"/>
    <dgm:cxn modelId="{59F19CA8-3FE2-4D09-B8FF-404332E8BED9}" type="presParOf" srcId="{C560ACE9-4DF5-4D0E-9443-E285CD1DBD00}" destId="{641798D8-5491-46B4-AA4A-4125188EFFC2}" srcOrd="1" destOrd="0" presId="urn:microsoft.com/office/officeart/2018/5/layout/IconLeafLabelList"/>
    <dgm:cxn modelId="{20719F98-EA77-488A-9280-00541751DFAF}" type="presParOf" srcId="{C560ACE9-4DF5-4D0E-9443-E285CD1DBD00}" destId="{35AA5D9E-3FD2-4060-855C-62DE48A1B831}" srcOrd="2" destOrd="0" presId="urn:microsoft.com/office/officeart/2018/5/layout/IconLeafLabelList"/>
    <dgm:cxn modelId="{D3A44C79-8064-4638-8D54-6374AC0D2DA8}" type="presParOf" srcId="{C560ACE9-4DF5-4D0E-9443-E285CD1DBD00}" destId="{8DF52A2C-4B60-4B39-9A50-53BFDCC15E25}" srcOrd="3" destOrd="0" presId="urn:microsoft.com/office/officeart/2018/5/layout/IconLeafLabelList"/>
    <dgm:cxn modelId="{5F64E0CF-8F79-4F65-944C-8689C6322DEF}" type="presParOf" srcId="{849DA610-B1EE-4722-8B3E-BC7F11988DD0}" destId="{6C24E82E-722C-4D42-B3FB-CD0E7DDF0EDE}" srcOrd="3" destOrd="0" presId="urn:microsoft.com/office/officeart/2018/5/layout/IconLeafLabelList"/>
    <dgm:cxn modelId="{14BBD00C-A7C6-4E4C-98C9-B9358427A45B}" type="presParOf" srcId="{849DA610-B1EE-4722-8B3E-BC7F11988DD0}" destId="{AD03D962-E40B-4C73-9111-482A5B7143CF}" srcOrd="4" destOrd="0" presId="urn:microsoft.com/office/officeart/2018/5/layout/IconLeafLabelList"/>
    <dgm:cxn modelId="{6927A7DD-E35D-4093-B7BE-7527B5CA5BD5}" type="presParOf" srcId="{AD03D962-E40B-4C73-9111-482A5B7143CF}" destId="{E8D93612-16E8-483F-80AB-7A156625B286}" srcOrd="0" destOrd="0" presId="urn:microsoft.com/office/officeart/2018/5/layout/IconLeafLabelList"/>
    <dgm:cxn modelId="{0215C1BF-5239-46DA-8A5F-75C990EBF6D8}" type="presParOf" srcId="{AD03D962-E40B-4C73-9111-482A5B7143CF}" destId="{6E0ECEAA-9551-4B4E-8670-2E1981F00497}" srcOrd="1" destOrd="0" presId="urn:microsoft.com/office/officeart/2018/5/layout/IconLeafLabelList"/>
    <dgm:cxn modelId="{26A7A2A6-CDA0-4885-B604-77CA2FE5EBDF}" type="presParOf" srcId="{AD03D962-E40B-4C73-9111-482A5B7143CF}" destId="{053460CE-919E-45D9-8924-B3040677351B}" srcOrd="2" destOrd="0" presId="urn:microsoft.com/office/officeart/2018/5/layout/IconLeafLabelList"/>
    <dgm:cxn modelId="{22292F0B-4439-4F22-BC34-F5BCFFBE9858}" type="presParOf" srcId="{AD03D962-E40B-4C73-9111-482A5B7143CF}" destId="{3AB01A17-D541-4E43-B13A-5F894DE0852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9E0F-C5E1-4408-BAA0-6D4AF90CDAE9}">
      <dsp:nvSpPr>
        <dsp:cNvPr id="0" name=""/>
        <dsp:cNvSpPr/>
      </dsp:nvSpPr>
      <dsp:spPr>
        <a:xfrm>
          <a:off x="0" y="2910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26790-3E0A-4A92-92D7-6F5A311253B6}">
      <dsp:nvSpPr>
        <dsp:cNvPr id="0" name=""/>
        <dsp:cNvSpPr/>
      </dsp:nvSpPr>
      <dsp:spPr>
        <a:xfrm>
          <a:off x="187525" y="142392"/>
          <a:ext cx="340955" cy="34095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37CAF-4EBB-41FE-B4B6-90A416CFF7D8}">
      <dsp:nvSpPr>
        <dsp:cNvPr id="0" name=""/>
        <dsp:cNvSpPr/>
      </dsp:nvSpPr>
      <dsp:spPr>
        <a:xfrm>
          <a:off x="716006" y="2910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Topic:			Classical Music</a:t>
          </a:r>
        </a:p>
      </dsp:txBody>
      <dsp:txXfrm>
        <a:off x="716006" y="2910"/>
        <a:ext cx="8721152" cy="619918"/>
      </dsp:txXfrm>
    </dsp:sp>
    <dsp:sp modelId="{81C5F559-7E12-4549-96B0-64F148B97CB0}">
      <dsp:nvSpPr>
        <dsp:cNvPr id="0" name=""/>
        <dsp:cNvSpPr/>
      </dsp:nvSpPr>
      <dsp:spPr>
        <a:xfrm>
          <a:off x="0" y="777808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11CBD-4593-406B-AF8F-0BE2A3CF347E}">
      <dsp:nvSpPr>
        <dsp:cNvPr id="0" name=""/>
        <dsp:cNvSpPr/>
      </dsp:nvSpPr>
      <dsp:spPr>
        <a:xfrm>
          <a:off x="187525" y="917290"/>
          <a:ext cx="340955" cy="340955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9720A-77B4-4FD2-A341-9DD7DBF00749}">
      <dsp:nvSpPr>
        <dsp:cNvPr id="0" name=""/>
        <dsp:cNvSpPr/>
      </dsp:nvSpPr>
      <dsp:spPr>
        <a:xfrm>
          <a:off x="716006" y="777808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Target Language:		Vocabulary, General Discussion</a:t>
          </a:r>
        </a:p>
      </dsp:txBody>
      <dsp:txXfrm>
        <a:off x="716006" y="777808"/>
        <a:ext cx="8721152" cy="619918"/>
      </dsp:txXfrm>
    </dsp:sp>
    <dsp:sp modelId="{8142666C-BBDF-4B4E-B0A8-E717C3C47E94}">
      <dsp:nvSpPr>
        <dsp:cNvPr id="0" name=""/>
        <dsp:cNvSpPr/>
      </dsp:nvSpPr>
      <dsp:spPr>
        <a:xfrm>
          <a:off x="0" y="1552707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6169E-A9D6-428F-8EFE-7547353AFAD4}">
      <dsp:nvSpPr>
        <dsp:cNvPr id="0" name=""/>
        <dsp:cNvSpPr/>
      </dsp:nvSpPr>
      <dsp:spPr>
        <a:xfrm>
          <a:off x="187525" y="1692188"/>
          <a:ext cx="340955" cy="340955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14400-658A-4312-B837-3F12DF2CEA5F}">
      <dsp:nvSpPr>
        <dsp:cNvPr id="0" name=""/>
        <dsp:cNvSpPr/>
      </dsp:nvSpPr>
      <dsp:spPr>
        <a:xfrm>
          <a:off x="716006" y="1552707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Level: 			Intermediate/Upper Intermediate/Advanced</a:t>
          </a:r>
        </a:p>
      </dsp:txBody>
      <dsp:txXfrm>
        <a:off x="716006" y="1552707"/>
        <a:ext cx="8721152" cy="619918"/>
      </dsp:txXfrm>
    </dsp:sp>
    <dsp:sp modelId="{6AFABDCB-C811-4A13-8A25-A234FB5887F2}">
      <dsp:nvSpPr>
        <dsp:cNvPr id="0" name=""/>
        <dsp:cNvSpPr/>
      </dsp:nvSpPr>
      <dsp:spPr>
        <a:xfrm>
          <a:off x="0" y="2327605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DF121-E084-40CF-8E9B-EE8ECF60BA85}">
      <dsp:nvSpPr>
        <dsp:cNvPr id="0" name=""/>
        <dsp:cNvSpPr/>
      </dsp:nvSpPr>
      <dsp:spPr>
        <a:xfrm>
          <a:off x="187525" y="2467087"/>
          <a:ext cx="340955" cy="340955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DCB8-0137-47FB-8749-7A318D9BBD72}">
      <dsp:nvSpPr>
        <dsp:cNvPr id="0" name=""/>
        <dsp:cNvSpPr/>
      </dsp:nvSpPr>
      <dsp:spPr>
        <a:xfrm>
          <a:off x="716006" y="2327605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Duration:		45 min</a:t>
          </a:r>
        </a:p>
      </dsp:txBody>
      <dsp:txXfrm>
        <a:off x="716006" y="2327605"/>
        <a:ext cx="8721152" cy="619918"/>
      </dsp:txXfrm>
    </dsp:sp>
    <dsp:sp modelId="{BAFB5861-90BC-4785-A33C-8A30C1DEBF87}">
      <dsp:nvSpPr>
        <dsp:cNvPr id="0" name=""/>
        <dsp:cNvSpPr/>
      </dsp:nvSpPr>
      <dsp:spPr>
        <a:xfrm>
          <a:off x="0" y="3102503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944C0-2B0D-49DD-9B89-ADCBA568BC29}">
      <dsp:nvSpPr>
        <dsp:cNvPr id="0" name=""/>
        <dsp:cNvSpPr/>
      </dsp:nvSpPr>
      <dsp:spPr>
        <a:xfrm>
          <a:off x="187525" y="3241985"/>
          <a:ext cx="340955" cy="340955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4DF01-82E4-4E78-AF33-C8056A8E7D9F}">
      <dsp:nvSpPr>
        <dsp:cNvPr id="0" name=""/>
        <dsp:cNvSpPr/>
      </dsp:nvSpPr>
      <dsp:spPr>
        <a:xfrm>
          <a:off x="716006" y="3102503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Format:			Offline Speaking Club</a:t>
          </a:r>
        </a:p>
      </dsp:txBody>
      <dsp:txXfrm>
        <a:off x="716006" y="3102503"/>
        <a:ext cx="8721152" cy="619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7C64D-A1ED-4E16-9833-876C9992C77C}">
      <dsp:nvSpPr>
        <dsp:cNvPr id="0" name=""/>
        <dsp:cNvSpPr/>
      </dsp:nvSpPr>
      <dsp:spPr>
        <a:xfrm>
          <a:off x="679050" y="23368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0A188-5E56-4CB7-9DE0-0F9044951FF9}">
      <dsp:nvSpPr>
        <dsp:cNvPr id="0" name=""/>
        <dsp:cNvSpPr/>
      </dsp:nvSpPr>
      <dsp:spPr>
        <a:xfrm>
          <a:off x="1081237" y="635868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01484-6672-4024-98C4-AFDEB7F9A7BD}">
      <dsp:nvSpPr>
        <dsp:cNvPr id="0" name=""/>
        <dsp:cNvSpPr/>
      </dsp:nvSpPr>
      <dsp:spPr>
        <a:xfrm>
          <a:off x="75768" y="270868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/>
            <a:t>Name?</a:t>
          </a:r>
        </a:p>
      </dsp:txBody>
      <dsp:txXfrm>
        <a:off x="75768" y="2708681"/>
        <a:ext cx="3093750" cy="720000"/>
      </dsp:txXfrm>
    </dsp:sp>
    <dsp:sp modelId="{37A1ECA6-FB52-49A4-A3DF-2EF994559F34}">
      <dsp:nvSpPr>
        <dsp:cNvPr id="0" name=""/>
        <dsp:cNvSpPr/>
      </dsp:nvSpPr>
      <dsp:spPr>
        <a:xfrm>
          <a:off x="4314206" y="23368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798D8-5491-46B4-AA4A-4125188EFFC2}">
      <dsp:nvSpPr>
        <dsp:cNvPr id="0" name=""/>
        <dsp:cNvSpPr/>
      </dsp:nvSpPr>
      <dsp:spPr>
        <a:xfrm>
          <a:off x="4716393" y="635868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52A2C-4B60-4B39-9A50-53BFDCC15E25}">
      <dsp:nvSpPr>
        <dsp:cNvPr id="0" name=""/>
        <dsp:cNvSpPr/>
      </dsp:nvSpPr>
      <dsp:spPr>
        <a:xfrm>
          <a:off x="3710925" y="270868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/>
            <a:t>Job?</a:t>
          </a:r>
        </a:p>
      </dsp:txBody>
      <dsp:txXfrm>
        <a:off x="3710925" y="2708681"/>
        <a:ext cx="3093750" cy="720000"/>
      </dsp:txXfrm>
    </dsp:sp>
    <dsp:sp modelId="{E8D93612-16E8-483F-80AB-7A156625B286}">
      <dsp:nvSpPr>
        <dsp:cNvPr id="0" name=""/>
        <dsp:cNvSpPr/>
      </dsp:nvSpPr>
      <dsp:spPr>
        <a:xfrm>
          <a:off x="7949362" y="23368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ECEAA-9551-4B4E-8670-2E1981F00497}">
      <dsp:nvSpPr>
        <dsp:cNvPr id="0" name=""/>
        <dsp:cNvSpPr/>
      </dsp:nvSpPr>
      <dsp:spPr>
        <a:xfrm>
          <a:off x="8351550" y="635868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01A17-D541-4E43-B13A-5F894DE0852D}">
      <dsp:nvSpPr>
        <dsp:cNvPr id="0" name=""/>
        <dsp:cNvSpPr/>
      </dsp:nvSpPr>
      <dsp:spPr>
        <a:xfrm>
          <a:off x="7346081" y="270868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kern="1200"/>
            <a:t>Live?</a:t>
          </a:r>
        </a:p>
      </dsp:txBody>
      <dsp:txXfrm>
        <a:off x="7346081" y="2708681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42ACC-2DA2-4AF1-8C61-9731FEA0910A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41731-8C3D-4186-92C5-6E735B76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6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00D04-4FFD-40EE-B35A-6DCC482DC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50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00D04-4FFD-40EE-B35A-6DCC482DC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99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opportunity to get students engaged in the class as all students like some type of music.</a:t>
            </a:r>
          </a:p>
          <a:p>
            <a:r>
              <a:rPr lang="en-US" dirty="0"/>
              <a:t>Give enough time for discussion and Open Class Feedback</a:t>
            </a:r>
          </a:p>
          <a:p>
            <a:r>
              <a:rPr lang="en-US" dirty="0"/>
              <a:t>5-7 min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41731-8C3D-4186-92C5-6E735B7609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5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41731-8C3D-4186-92C5-6E735B7609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00D04-4FFD-40EE-B35A-6DCC482DC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10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7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0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320C-F05C-4ED6-8653-DC2980CF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A558B-B56F-45EE-8781-3640DE5C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4E99-6B78-48C5-98E6-23FAA912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B3525-48CB-445E-841A-113A117A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12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07C6-60B6-450F-9BA2-4104B2D8D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71982-156F-4156-97B4-53017678A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272AA-792B-4B67-97D3-216E2AB3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7645-F858-410D-BD2C-54984BFEDAC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72B94-2E9F-43D1-B4AA-14503A3F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65771-65DA-47D1-94E4-6662FCD8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0FB-D9CE-4E15-B189-F9670C3E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1D19-F51D-4BAE-A6C0-AD99E0F3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3CD38-3692-41D6-8662-210527BC8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4FE4C-BD3F-4A36-B84C-09A0B711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7645-F858-410D-BD2C-54984BFEDAC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278CF-DFAB-4933-A0F7-D9278DE5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E3C13-4244-4367-B325-2A397637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0FB-D9CE-4E15-B189-F9670C3E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8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E2CD-92C2-4577-8A42-6C9CAF3C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8DF86-BDE3-4DD8-A831-A621B8834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4B791-3015-4712-8899-2BCE4624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7645-F858-410D-BD2C-54984BFEDAC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0894-A39D-4227-A427-E2BC20E0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5794A-F2F7-47DF-AB66-7EB69BF3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0FB-D9CE-4E15-B189-F9670C3E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74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13FE-939E-40B8-BCB8-5B00D776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99AE-1663-4129-B5D2-DF02E64A9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3AB47-867B-4265-9E5F-1F6C1706F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EA92C-C740-45FA-9F91-E9206456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7645-F858-410D-BD2C-54984BFEDAC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27818-2219-4581-A111-25B9C976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EDDA7-BC74-4944-BB5F-D97BC5A7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0FB-D9CE-4E15-B189-F9670C3E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4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B7EB-0FE2-4A82-AE40-5E6F44A0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EEEE2-B659-437D-945A-0E8356967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6D917-18E0-495B-AC74-B67A2287F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B9974-C8C2-4672-A8E2-ECB7D8212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D4E1D-61B1-4A42-83FB-5CDB10785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A955-A58C-4CEF-8FEA-E2307FD4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7645-F858-410D-BD2C-54984BFEDAC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72A4D-69C9-45D3-8C72-3B542EA3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30A53-C8B0-4DBA-86AB-8AAE143A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0FB-D9CE-4E15-B189-F9670C3E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D6B1-F5AD-4C9B-977E-406421EF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25751-46C4-49CB-8806-B01F8B89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7645-F858-410D-BD2C-54984BFEDAC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48093-D4FB-44B3-BCC3-83714679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24133-C72F-4E49-A367-05FF963A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0FB-D9CE-4E15-B189-F9670C3E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37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D95D7-0666-487F-B195-8CD474DF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7645-F858-410D-BD2C-54984BFEDAC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AC4B0-C0F5-4F2C-8579-64133B59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857DF-546C-4900-B352-E00B5849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0FB-D9CE-4E15-B189-F9670C3E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A704-4688-4B48-97A7-E1901087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2BBF-E0BC-4C21-A2CB-CE57C4E9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58B8A-8251-4898-8634-2DCBA9A0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0D092-1FF0-4A51-854C-D8DF4FCE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7645-F858-410D-BD2C-54984BFEDAC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63E9A-F1E5-44E0-876C-970723A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794E7-1CC5-437C-93DC-4DE6DDDB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0FB-D9CE-4E15-B189-F9670C3E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F427-9629-4D69-A8C2-8ACEE89F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21020-C39C-4676-AB9F-FA0EB4BB2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36239-A6C2-401B-A464-310FB9373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FFEFE-FCCB-49E8-9741-95E55BDC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7645-F858-410D-BD2C-54984BFEDAC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2D189-D090-4673-876F-456FF85A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66C9F-FA70-4174-8E0E-40FF741C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0FB-D9CE-4E15-B189-F9670C3E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2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6CE6-1ACE-44E8-BAA5-03C8B47A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913C3-A9DB-4359-999A-4AAC8E7CB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85E8F-F958-47E6-B35A-C697C6AB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7645-F858-410D-BD2C-54984BFEDAC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BBA2E-A4F1-43FC-8205-74E1C818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2A70-A2E2-4C62-B2C9-70267889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0FB-D9CE-4E15-B189-F9670C3E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64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C4612-54DD-4726-A183-8C757D75C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B8822-DD0C-4527-9118-1A618C7B7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A5B3E-7A38-4D2C-9AFE-6D80B8C27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7645-F858-410D-BD2C-54984BFEDAC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E40B9-86B5-40B9-9D9E-4BFDAA1A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3EB6E-C73B-4C2F-AEDA-226D0F56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0FB-D9CE-4E15-B189-F9670C3E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77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65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52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89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49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6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77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35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25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24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2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CE3D-C584-4D08-B248-C8E681891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1A3F8-7690-465F-9DDB-820C63BA5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4490-A429-4A3A-8651-90B686EA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7AABE-15B4-4CC3-BD90-E8E45FF0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DD263-8FCC-4E5A-A22B-EA7BF148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35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F66A-3DDC-4B65-AA1C-89BC6E56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EBB3C-40E8-418A-ACEC-C7F8BBAC5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F183C-EEDA-4D94-A76D-EB5B797C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47489-BC43-413A-ACF9-D74CC0BE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E1058-85B0-4A24-A671-6D9EFD5A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69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3AE4-8272-45AE-BA73-D7098838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CF348-DF37-447F-905A-F67FF3944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85DF7-99F2-439C-A946-CA15057D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07A49-65AC-4471-BA9F-F52B37FF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A227E-0AA1-4480-B672-0388FD58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8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EC36-AA47-454A-BD54-7A3C6835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04B4-D198-4932-91C6-44E056F0A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EED5C-BD3C-44E1-883E-C18D95D0A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D2C96-EE45-4DFB-BA49-6AC9E019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36CDB-07DE-42FF-B7A2-D1CA7920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24501-4221-4B9B-A8FA-D75E1D2D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28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ECB9-CC56-433F-A55B-F26A75F8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CF002-CC93-4547-9099-9160FF59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B3EA6-6561-4E9D-955D-52C9B2397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B8A87-60C8-4B74-B1CB-24686E665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F19CC-5DE4-49D7-8AFC-FB3A60DCE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D2859-4DDC-48A1-AB00-4420F647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59F7-29BE-4075-A5C9-0BEC04BB458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308BA-AE5A-467A-8DF2-805488D7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B2E6F-CA84-494E-A952-7E8C4A66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8A77-76C9-4E33-9196-BAFB9E3C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5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1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CB88-377E-4E8E-84E1-D3B3B18F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7990D-EAFE-4945-B26A-AADA1F2C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FF916-1FDD-4E49-B385-DBA15C3D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BCC32-AEAF-41D5-9C34-C1EAB433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28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FCED0-3A87-42C9-BE46-DA3C3AC2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870C00-343A-41D7-A82C-88F242F8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C1C3B-302F-4DE7-B99D-BFE7E586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76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18AF-F90B-47DA-BE26-A09E91AC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504F-2328-4F9F-81EC-3C7877F8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E557B-7865-4537-BD21-364D0BD9C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1177A-F051-4AFE-AF35-5214B9BA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B1E56-DB79-4B94-BE0D-2C0FB54B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0C5EC-B18D-4E2E-BFAA-0D32C8A6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0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4C20-9726-4A79-86AB-A4DADE47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3F222-DCFD-4A3C-9025-FC4C7D42B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E052E-75DB-4BC0-A906-AFF671C35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64F4B-C9BC-4382-8986-A00FB628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1004E-401D-4A10-A22C-38024925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4C235-D80B-4610-86C5-7E48C2E0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3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96E4-A5D0-4C5F-84A9-3F4655B3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9FEFC-BD20-492E-A3FE-5BBE0DDB5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271A3-EC9D-4870-82B4-71C85745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44ECC-4398-469D-AE60-DED4DDA6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D2DCD-60F7-4867-9E2B-BDE6F400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39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405E64-304B-4501-AD56-6C37A7EE3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F5665-7B04-46B4-9C33-673A2774C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F1E88-2B48-4773-AD88-4EC8BF2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20EBD-1E7A-4844-9403-7771FAAA5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C066E-2DE7-4A9E-B871-567A87A5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85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IA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96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04801"/>
            <a:ext cx="4368800" cy="3124200"/>
          </a:xfrm>
        </p:spPr>
        <p:txBody>
          <a:bodyPr/>
          <a:lstStyle>
            <a:lvl1pPr>
              <a:defRPr sz="2593"/>
            </a:lvl1pPr>
            <a:lvl2pPr>
              <a:defRPr sz="2288"/>
            </a:lvl2pPr>
            <a:lvl3pPr>
              <a:defRPr sz="1831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304805"/>
            <a:ext cx="5994400" cy="3125315"/>
          </a:xfrm>
        </p:spPr>
        <p:txBody>
          <a:bodyPr anchor="ctr">
            <a:normAutofit/>
          </a:bodyPr>
          <a:lstStyle>
            <a:lvl1pPr>
              <a:defRPr sz="1831"/>
            </a:lvl1pPr>
            <a:lvl2pPr>
              <a:defRPr sz="2288"/>
            </a:lvl2pPr>
            <a:lvl3pPr>
              <a:defRPr sz="1831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219200" y="3429003"/>
            <a:ext cx="4368800" cy="3048000"/>
          </a:xfrm>
        </p:spPr>
        <p:txBody>
          <a:bodyPr/>
          <a:lstStyle>
            <a:lvl1pPr>
              <a:defRPr sz="2593"/>
            </a:lvl1pPr>
            <a:lvl2pPr>
              <a:defRPr sz="2288"/>
            </a:lvl2pPr>
            <a:lvl3pPr>
              <a:defRPr sz="1831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88000" y="3429003"/>
            <a:ext cx="6197600" cy="3048000"/>
          </a:xfrm>
        </p:spPr>
        <p:txBody>
          <a:bodyPr anchor="ctr">
            <a:normAutofit/>
          </a:bodyPr>
          <a:lstStyle>
            <a:lvl1pPr>
              <a:defRPr sz="1831"/>
            </a:lvl1pPr>
            <a:lvl2pPr>
              <a:defRPr sz="2288"/>
            </a:lvl2pPr>
            <a:lvl3pPr>
              <a:defRPr sz="1831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67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6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7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8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6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5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4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000" spc="4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0" r:id="rId8"/>
    <p:sldLayoutId id="2147483667" r:id="rId9"/>
    <p:sldLayoutId id="2147483668" r:id="rId10"/>
    <p:sldLayoutId id="2147483669" r:id="rId11"/>
    <p:sldLayoutId id="2147483674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 spc="4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 spc="4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spc="4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spc="4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spc="4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9AD29-D3FB-4577-A96A-682357F4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133D4-E073-4EB2-8943-29F15A55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3DEB-5457-4B23-AE48-DEF700EEA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77645-F858-410D-BD2C-54984BFEDAC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9E373-DA9A-4805-B700-072CC222F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A43FB-A16C-4927-ADA3-A21E6A911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170FB-D9CE-4E15-B189-F9670C3E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5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FE823-F068-4BA8-9C37-6F362598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B993C-87CF-43BD-8C6A-98422ACAC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D6D9A-C534-45CB-ADB8-8B3ACC705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AF5A-5EED-4E60-A9F4-CDF93FCE5FDF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5F13C-6741-4121-B4C4-9C28D033A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41BB-B3F8-4B17-8752-C2EA70A67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1D49-F5C6-426D-A805-4B5DA19B3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powerpoint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hyperlink" Target="mailto:admin@eslpowerpoint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1DE-B606-461C-9140-1C93539FD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268555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CLASSICAL 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2463C-A10F-4CF2-BDF9-F1A2C7640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003040"/>
            <a:ext cx="4691618" cy="2111514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Level: </a:t>
            </a:r>
            <a:r>
              <a:rPr lang="en-US" dirty="0"/>
              <a:t>Intermediate/Upper Intermediate/ Advanced</a:t>
            </a:r>
          </a:p>
          <a:p>
            <a:pPr algn="l"/>
            <a:r>
              <a:rPr lang="en-US" b="1" dirty="0"/>
              <a:t>Categories: </a:t>
            </a:r>
          </a:p>
          <a:p>
            <a:pPr algn="l"/>
            <a:r>
              <a:rPr lang="en-US" dirty="0"/>
              <a:t>	Vocabulary</a:t>
            </a:r>
          </a:p>
          <a:p>
            <a:pPr algn="l"/>
            <a:r>
              <a:rPr lang="en-US" dirty="0"/>
              <a:t>	Speaking Club</a:t>
            </a:r>
          </a:p>
          <a:p>
            <a:pPr algn="l"/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4B1928-62CE-421C-AACD-05E6FB588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7E2C-6132-4C89-A6FD-02CA23D7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words on the left with the words on the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F046-4C95-4827-B8C2-61BCC342A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2556879" cy="4351338"/>
          </a:xfrm>
        </p:spPr>
        <p:txBody>
          <a:bodyPr/>
          <a:lstStyle/>
          <a:p>
            <a:r>
              <a:rPr lang="en-US" dirty="0"/>
              <a:t>Orchestra</a:t>
            </a:r>
          </a:p>
          <a:p>
            <a:endParaRPr lang="en-US" dirty="0"/>
          </a:p>
          <a:p>
            <a:r>
              <a:rPr lang="en-US" dirty="0"/>
              <a:t>Symphony</a:t>
            </a:r>
          </a:p>
          <a:p>
            <a:endParaRPr lang="en-US" dirty="0"/>
          </a:p>
          <a:p>
            <a:r>
              <a:rPr lang="en-US" dirty="0"/>
              <a:t>Conductor</a:t>
            </a:r>
          </a:p>
          <a:p>
            <a:r>
              <a:rPr lang="en-US" dirty="0"/>
              <a:t>Composer</a:t>
            </a:r>
          </a:p>
          <a:p>
            <a:r>
              <a:rPr lang="en-US" dirty="0"/>
              <a:t>Musician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E8E65-BD4B-4F9B-BA80-01837B9B1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601" y="1825625"/>
            <a:ext cx="8075704" cy="4351338"/>
          </a:xfrm>
        </p:spPr>
        <p:txBody>
          <a:bodyPr/>
          <a:lstStyle/>
          <a:p>
            <a:r>
              <a:rPr lang="en-US" dirty="0"/>
              <a:t>a large group of musicians who play many different instruments together and are led by a conductor</a:t>
            </a:r>
          </a:p>
          <a:p>
            <a:r>
              <a:rPr lang="en-US" dirty="0"/>
              <a:t>a long piece of music for an orchestra, usually with four movements (= parts)</a:t>
            </a:r>
          </a:p>
          <a:p>
            <a:r>
              <a:rPr lang="en-US" dirty="0"/>
              <a:t>someone who directs the performance of musicians or a piece of music</a:t>
            </a:r>
          </a:p>
          <a:p>
            <a:r>
              <a:rPr lang="en-US" dirty="0"/>
              <a:t>a person who writes music</a:t>
            </a:r>
          </a:p>
          <a:p>
            <a:r>
              <a:rPr lang="en-US" dirty="0"/>
              <a:t>someone who is skilled in playing music, usually as a job: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88CB8-AF91-4A2F-951A-D66A5E6FF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737432-73B7-4BCE-A154-A4B1B3E7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1637612"/>
            <a:ext cx="6096002" cy="35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3601C-4992-413B-863C-6DC7EDBA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5" y="1828800"/>
            <a:ext cx="518010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orchestra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598A8-DF35-435A-97BE-CB1A41CB7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5" y="4038601"/>
            <a:ext cx="5180106" cy="9905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2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7CE7A7-0AFD-439B-9765-E708254D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CFBC2-8561-4BBF-BDDE-CF7908C9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C8F43-3BD7-44FC-843A-972922AF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E643C6-923A-4762-9462-D589A0AED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1AB708F-73DA-4CC8-89B1-8EB70ABB3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E8A7A-7C5D-4ABD-9379-7C8C32F5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848" y="1295400"/>
            <a:ext cx="7010400" cy="2604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How many sections are there in an orchestra?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08AEC-1823-4E7E-8F10-FAA9498B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849" y="4074784"/>
            <a:ext cx="7010399" cy="16402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8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B2548-F441-491F-B89E-C8122CA41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8A4BBD-D838-4074-87A2-A92452580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38A046B-CDF0-4C13-A5DF-209D5B865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C60656-56B0-4CF3-958D-AB9C24586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1B849FF-654B-4AED-9542-5B6DDDC05D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28" y="685800"/>
            <a:ext cx="1082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3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02A43-20B8-4460-82AE-E3989A2FB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72" y="0"/>
            <a:ext cx="1029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03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CCCC4-70F3-41FC-A765-E3E69B23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-162534"/>
            <a:ext cx="8778239" cy="70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8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B7A882-0895-4143-87A7-C3B151C509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0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5716-94CC-45CF-898D-1DB007F4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3695-C99B-43B1-A24C-ED2CF0281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could play in an orchestra, what instrument would you like to play? Why?</a:t>
            </a:r>
          </a:p>
          <a:p>
            <a:r>
              <a:rPr lang="en-US" dirty="0"/>
              <a:t>Have you ever seen an orchestra play in real life? What did you think?</a:t>
            </a:r>
          </a:p>
          <a:p>
            <a:r>
              <a:rPr lang="en-US" dirty="0"/>
              <a:t>Do you think young people like listening to classical music? Why not?</a:t>
            </a:r>
          </a:p>
          <a:p>
            <a:r>
              <a:rPr lang="en-US" dirty="0"/>
              <a:t>Where do we often year classical music? Which places? TV? Movies?</a:t>
            </a:r>
          </a:p>
        </p:txBody>
      </p:sp>
    </p:spTree>
    <p:extLst>
      <p:ext uri="{BB962C8B-B14F-4D97-AF65-F5344CB8AC3E}">
        <p14:creationId xmlns:p14="http://schemas.microsoft.com/office/powerpoint/2010/main" val="113276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FCF9C-C419-4760-BD65-68745790E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AC0491-47AD-4A3D-867F-2F418D93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211"/>
            <a:ext cx="7530685" cy="3163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Composers</a:t>
            </a:r>
          </a:p>
        </p:txBody>
      </p:sp>
    </p:spTree>
    <p:extLst>
      <p:ext uri="{BB962C8B-B14F-4D97-AF65-F5344CB8AC3E}">
        <p14:creationId xmlns:p14="http://schemas.microsoft.com/office/powerpoint/2010/main" val="1495188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7CE7A7-0AFD-439B-9765-E708254D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CFBC2-8561-4BBF-BDDE-CF7908C9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C8F43-3BD7-44FC-843A-972922AF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E643C6-923A-4762-9462-D589A0AED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1AB708F-73DA-4CC8-89B1-8EB70ABB3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276960-B186-4FAB-96E4-DF7F76EC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848" y="1295400"/>
            <a:ext cx="7010400" cy="2604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Which composers do you know 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98D5B-681E-4049-8815-3C7087367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849" y="4074784"/>
            <a:ext cx="7010399" cy="16402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200">
                <a:solidFill>
                  <a:srgbClr val="FFFFFF"/>
                </a:solidFill>
              </a:rPr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253090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7B0044-6EB4-46AD-A158-F454BEFC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127846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Information Page</a:t>
            </a: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722C8350-2319-4743-A47B-9973F053F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380747"/>
              </p:ext>
            </p:extLst>
          </p:nvPr>
        </p:nvGraphicFramePr>
        <p:xfrm>
          <a:off x="1380067" y="2142067"/>
          <a:ext cx="9437159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2946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2078B-95C6-4976-A028-AE3198909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3AFA59-05F9-4B6A-823E-D3890B043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957B5-A747-4B48-BCEF-6FAB00D2F0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026" name="Picture 2" descr="KienGiang LeThuy: Frederic Chopin ( 1810 - 1849 )">
            <a:extLst>
              <a:ext uri="{FF2B5EF4-FFF2-40B4-BE49-F238E27FC236}">
                <a16:creationId xmlns:a16="http://schemas.microsoft.com/office/drawing/2014/main" id="{668BD61B-9A88-4699-ACC6-5A429A4AC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3A706-08F5-46CB-A67B-ECCD5E0FB7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061F0-8151-4B38-A0AA-E2A50B88CD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025FF-F5A0-49AB-BA30-7741D914BFC2}"/>
              </a:ext>
            </a:extLst>
          </p:cNvPr>
          <p:cNvSpPr txBox="1"/>
          <p:nvPr/>
        </p:nvSpPr>
        <p:spPr>
          <a:xfrm flipH="1">
            <a:off x="377010" y="2661704"/>
            <a:ext cx="324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Rachmaninoff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180EC0-6F3E-4128-8C37-07081BBD66D2}"/>
              </a:ext>
            </a:extLst>
          </p:cNvPr>
          <p:cNvSpPr txBox="1"/>
          <p:nvPr/>
        </p:nvSpPr>
        <p:spPr>
          <a:xfrm flipH="1">
            <a:off x="8565960" y="2647111"/>
            <a:ext cx="324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Brahms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36D73-13CE-4F47-8204-9DC9B4F01D3A}"/>
              </a:ext>
            </a:extLst>
          </p:cNvPr>
          <p:cNvSpPr txBox="1"/>
          <p:nvPr/>
        </p:nvSpPr>
        <p:spPr>
          <a:xfrm flipH="1">
            <a:off x="8565960" y="6035875"/>
            <a:ext cx="324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C5B64-6106-4EA9-A2DE-F6BC115D14B2}"/>
              </a:ext>
            </a:extLst>
          </p:cNvPr>
          <p:cNvSpPr txBox="1"/>
          <p:nvPr/>
        </p:nvSpPr>
        <p:spPr>
          <a:xfrm flipH="1">
            <a:off x="4532429" y="6035876"/>
            <a:ext cx="324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Beethoven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09E664-F24E-4413-8DCA-62571F263680}"/>
              </a:ext>
            </a:extLst>
          </p:cNvPr>
          <p:cNvSpPr txBox="1"/>
          <p:nvPr/>
        </p:nvSpPr>
        <p:spPr>
          <a:xfrm flipH="1">
            <a:off x="4476983" y="2661703"/>
            <a:ext cx="324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Mozart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9B1AE-AA46-4939-A9DF-C90DE13FCBC1}"/>
              </a:ext>
            </a:extLst>
          </p:cNvPr>
          <p:cNvSpPr txBox="1"/>
          <p:nvPr/>
        </p:nvSpPr>
        <p:spPr>
          <a:xfrm flipH="1">
            <a:off x="529410" y="6050587"/>
            <a:ext cx="324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Chopin</a:t>
            </a:r>
          </a:p>
        </p:txBody>
      </p:sp>
    </p:spTree>
    <p:extLst>
      <p:ext uri="{BB962C8B-B14F-4D97-AF65-F5344CB8AC3E}">
        <p14:creationId xmlns:p14="http://schemas.microsoft.com/office/powerpoint/2010/main" val="25119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85AD-19BD-4D9E-80E6-D6E8E26E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Music Appreciation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Brahms: Hungarian Dance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D0DD9-453F-4BF9-8C18-F83814A5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What kind of occasion would be suitable for this kind of music?</a:t>
            </a:r>
          </a:p>
          <a:p>
            <a:r>
              <a:rPr lang="en-US" sz="2000" dirty="0"/>
              <a:t>How many people do you think were playing on this recording? Ten? Fifty? Two hundred?</a:t>
            </a:r>
          </a:p>
          <a:p>
            <a:r>
              <a:rPr lang="en-US" sz="2000" dirty="0"/>
              <a:t>What emotions could you associate with this piece?</a:t>
            </a:r>
          </a:p>
          <a:p>
            <a:r>
              <a:rPr lang="en-US" sz="2000" dirty="0"/>
              <a:t>What time of day might it be best to listen to this piece?</a:t>
            </a:r>
          </a:p>
          <a:p>
            <a:r>
              <a:rPr lang="en-US" sz="2000" dirty="0"/>
              <a:t>Did you visualize anything while listening? An image, a person, a narrative, a world?</a:t>
            </a:r>
          </a:p>
          <a:p>
            <a:r>
              <a:rPr lang="en-US" sz="2000" dirty="0"/>
              <a:t>How long do you think this piece took to write?</a:t>
            </a:r>
          </a:p>
          <a:p>
            <a:r>
              <a:rPr lang="en-US" sz="2000" dirty="0"/>
              <a:t>What would you say is the value of this music? Could it be called a ‘masterpiece’?</a:t>
            </a:r>
          </a:p>
        </p:txBody>
      </p:sp>
    </p:spTree>
    <p:extLst>
      <p:ext uri="{BB962C8B-B14F-4D97-AF65-F5344CB8AC3E}">
        <p14:creationId xmlns:p14="http://schemas.microsoft.com/office/powerpoint/2010/main" val="276031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solidFill>
            <a:srgbClr val="E3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4786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DBF15-2441-40AA-86DD-E4BC08A3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530063"/>
            <a:ext cx="4996329" cy="1936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230CD-36DC-4959-A0BA-739F04FFA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9743" y="4632160"/>
            <a:ext cx="4996328" cy="106829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00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1DE-B606-461C-9140-1C93539FD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248307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CLASSICAL 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2463C-A10F-4CF2-BDF9-F1A2C7640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3631474"/>
            <a:ext cx="4691618" cy="3004457"/>
          </a:xfrm>
          <a:noFill/>
        </p:spPr>
        <p:txBody>
          <a:bodyPr>
            <a:normAutofit/>
          </a:bodyPr>
          <a:lstStyle/>
          <a:p>
            <a:pPr algn="l"/>
            <a:r>
              <a:rPr lang="en-US" b="1" dirty="0"/>
              <a:t>For more information go to:</a:t>
            </a:r>
          </a:p>
          <a:p>
            <a:pPr algn="l"/>
            <a:r>
              <a:rPr lang="en-US" b="1" dirty="0">
                <a:hlinkClick r:id="rId3"/>
              </a:rPr>
              <a:t>www.eslpowerpoints.com</a:t>
            </a:r>
            <a:endParaRPr lang="en-US" b="1" dirty="0"/>
          </a:p>
          <a:p>
            <a:pPr algn="l"/>
            <a:r>
              <a:rPr lang="en-US" b="1" dirty="0"/>
              <a:t>Or contact:</a:t>
            </a:r>
          </a:p>
          <a:p>
            <a:pPr algn="l"/>
            <a:r>
              <a:rPr lang="en-US" b="1" dirty="0">
                <a:hlinkClick r:id="rId4"/>
              </a:rPr>
              <a:t>admin@eslpowerpoints.com</a:t>
            </a:r>
            <a:r>
              <a:rPr lang="en-US" b="1" dirty="0"/>
              <a:t> for custom requests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4B1928-62CE-421C-AACD-05E6FB5882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6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0C769-0412-4C1D-89D2-3F75BC7D40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 cstate="screen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53D17A-F04C-4157-A989-63CEEED0C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Classical 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0D265-B895-44CA-A608-3607C4056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Intermediate/Upper Intermediate/Advanced</a:t>
            </a:r>
          </a:p>
        </p:txBody>
      </p:sp>
    </p:spTree>
    <p:extLst>
      <p:ext uri="{BB962C8B-B14F-4D97-AF65-F5344CB8AC3E}">
        <p14:creationId xmlns:p14="http://schemas.microsoft.com/office/powerpoint/2010/main" val="42401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DA1F5A-F3A8-40DA-ADE6-E0B4D99C8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5800" y="0"/>
            <a:ext cx="7693152" cy="6858000"/>
            <a:chOff x="4495800" y="0"/>
            <a:chExt cx="7693152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DD0C04-CED1-41AA-B09D-56D69AC9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526FC46-8960-4F28-92D0-94C9F69A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43054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A3C5593-E203-458B-8C35-CDED59A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A9ADD46-9C5A-4D6C-9A12-2B5836D64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557957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43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B4333C-E175-4A43-A0B2-7CA5D12E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5466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Music Genres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9FEC1-5151-4344-B581-67C85CA0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137"/>
            <a:ext cx="5638437" cy="43232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How often do you listen to music?</a:t>
            </a:r>
          </a:p>
          <a:p>
            <a:pPr marL="0" indent="0">
              <a:buNone/>
            </a:pPr>
            <a:r>
              <a:rPr lang="en-US" sz="2800" b="1" dirty="0"/>
              <a:t>Where do you listen to music?</a:t>
            </a:r>
          </a:p>
          <a:p>
            <a:pPr marL="0" indent="0">
              <a:buNone/>
            </a:pPr>
            <a:r>
              <a:rPr lang="en-US" sz="2800" b="1" dirty="0"/>
              <a:t>What music genres do you know about?</a:t>
            </a:r>
          </a:p>
          <a:p>
            <a:pPr marL="0" indent="0">
              <a:buNone/>
            </a:pPr>
            <a:r>
              <a:rPr lang="en-US" sz="2800" b="1" dirty="0"/>
              <a:t>Which genres do you like? What music do you like? Why do you like it?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5E3B4-B9F8-4513-8D75-2388B055D9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0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F790-5380-43B2-9D52-CF2364D2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Genres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A3057-DBDB-44F7-A17F-5D3E3267EE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Country</a:t>
            </a:r>
          </a:p>
          <a:p>
            <a:r>
              <a:rPr lang="en-US" dirty="0"/>
              <a:t>Electronic dance music (EDM)</a:t>
            </a:r>
          </a:p>
          <a:p>
            <a:r>
              <a:rPr lang="en-US" dirty="0"/>
              <a:t>Hip-hop</a:t>
            </a:r>
          </a:p>
          <a:p>
            <a:r>
              <a:rPr lang="en-US" dirty="0"/>
              <a:t>Indie rock</a:t>
            </a:r>
          </a:p>
          <a:p>
            <a:r>
              <a:rPr lang="en-US" dirty="0"/>
              <a:t>Jazz</a:t>
            </a:r>
          </a:p>
          <a:p>
            <a:r>
              <a:rPr lang="en-US" dirty="0"/>
              <a:t>K-pop</a:t>
            </a:r>
          </a:p>
          <a:p>
            <a:r>
              <a:rPr lang="en-US" dirty="0"/>
              <a:t>Oldies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47152-D9BB-48E8-8979-EA874AA1E2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Pop</a:t>
            </a:r>
          </a:p>
          <a:p>
            <a:r>
              <a:rPr lang="en-US" dirty="0"/>
              <a:t>Rap</a:t>
            </a:r>
          </a:p>
          <a:p>
            <a:r>
              <a:rPr lang="en-US" dirty="0"/>
              <a:t>Rhythm &amp; blues (R&amp;B)</a:t>
            </a:r>
          </a:p>
          <a:p>
            <a:r>
              <a:rPr lang="en-US" dirty="0"/>
              <a:t>Rock</a:t>
            </a:r>
          </a:p>
          <a:p>
            <a:r>
              <a:rPr lang="en-US" dirty="0"/>
              <a:t>Techno</a:t>
            </a:r>
          </a:p>
          <a:p>
            <a:r>
              <a:rPr lang="en-US" dirty="0"/>
              <a:t>Metal</a:t>
            </a:r>
          </a:p>
          <a:p>
            <a:r>
              <a:rPr lang="en-US" dirty="0"/>
              <a:t>Ballade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147E-E22B-4F70-9133-67306790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A25A0-8CAC-4034-9086-EB8FDCD39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classical music?</a:t>
            </a:r>
          </a:p>
          <a:p>
            <a:r>
              <a:rPr lang="en-US" dirty="0"/>
              <a:t>Do you ever listen to classical music?</a:t>
            </a:r>
          </a:p>
          <a:p>
            <a:r>
              <a:rPr lang="en-US" dirty="0"/>
              <a:t>Why is classical music different from other music?</a:t>
            </a:r>
          </a:p>
          <a:p>
            <a:r>
              <a:rPr lang="en-US" dirty="0"/>
              <a:t>What instruments do we use in classical music?</a:t>
            </a:r>
          </a:p>
          <a:p>
            <a:r>
              <a:rPr lang="en-US" dirty="0"/>
              <a:t>What music do you know? (Composer names?)</a:t>
            </a:r>
          </a:p>
          <a:p>
            <a:r>
              <a:rPr lang="en-US" dirty="0"/>
              <a:t>Do you think it is boring?</a:t>
            </a:r>
          </a:p>
        </p:txBody>
      </p:sp>
    </p:spTree>
    <p:extLst>
      <p:ext uri="{BB962C8B-B14F-4D97-AF65-F5344CB8AC3E}">
        <p14:creationId xmlns:p14="http://schemas.microsoft.com/office/powerpoint/2010/main" val="380411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330A8-7A1A-4DC0-87D4-00671236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Music -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08734-4290-4ABF-AF23-4F9E85649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ˌ</a:t>
            </a:r>
            <a:r>
              <a:rPr lang="en-US" dirty="0" err="1"/>
              <a:t>klæsɪkl</a:t>
            </a:r>
            <a:r>
              <a:rPr lang="en-US" dirty="0"/>
              <a:t> ˈ</a:t>
            </a:r>
            <a:r>
              <a:rPr lang="en-US" dirty="0" err="1"/>
              <a:t>mjuːzɪk</a:t>
            </a:r>
            <a:r>
              <a:rPr lang="en-US" dirty="0"/>
              <a:t>/ </a:t>
            </a:r>
          </a:p>
          <a:p>
            <a:r>
              <a:rPr lang="en-US" dirty="0"/>
              <a:t>​music written in a Western musical tradition</a:t>
            </a:r>
          </a:p>
          <a:p>
            <a:r>
              <a:rPr lang="en-US" dirty="0"/>
              <a:t>usually using a specific form (for example a symphony)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5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7E2C-6132-4C89-A6FD-02CA23D7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words on the left with the words on the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F046-4C95-4827-B8C2-61BCC342A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2556879" cy="4351338"/>
          </a:xfrm>
        </p:spPr>
        <p:txBody>
          <a:bodyPr/>
          <a:lstStyle/>
          <a:p>
            <a:r>
              <a:rPr lang="en-US" dirty="0"/>
              <a:t>Orchestra</a:t>
            </a:r>
          </a:p>
          <a:p>
            <a:r>
              <a:rPr lang="en-US" dirty="0"/>
              <a:t>Symphony</a:t>
            </a:r>
          </a:p>
          <a:p>
            <a:r>
              <a:rPr lang="en-US" dirty="0"/>
              <a:t>Conductor</a:t>
            </a:r>
          </a:p>
          <a:p>
            <a:r>
              <a:rPr lang="en-US" dirty="0"/>
              <a:t>Composer</a:t>
            </a:r>
          </a:p>
          <a:p>
            <a:r>
              <a:rPr lang="en-US" dirty="0"/>
              <a:t>Musician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E8E65-BD4B-4F9B-BA80-01837B9B1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601" y="1825625"/>
            <a:ext cx="8075704" cy="4351338"/>
          </a:xfrm>
        </p:spPr>
        <p:txBody>
          <a:bodyPr/>
          <a:lstStyle/>
          <a:p>
            <a:r>
              <a:rPr lang="en-US" dirty="0"/>
              <a:t>a person who writes music</a:t>
            </a:r>
          </a:p>
          <a:p>
            <a:r>
              <a:rPr lang="en-US" dirty="0"/>
              <a:t>someone who directs the performance of musicians or a piece of music</a:t>
            </a:r>
          </a:p>
          <a:p>
            <a:r>
              <a:rPr lang="en-US" dirty="0"/>
              <a:t>someone who is skilled in playing music, usually as a job:</a:t>
            </a:r>
          </a:p>
          <a:p>
            <a:r>
              <a:rPr lang="en-US" dirty="0"/>
              <a:t>a large group of musicians who play many different instruments together and are led by a conductor:</a:t>
            </a:r>
          </a:p>
          <a:p>
            <a:r>
              <a:rPr lang="en-US" dirty="0"/>
              <a:t>a long piece of music for an orchestra, usually with four movements (= parts)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5870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LeftStep">
      <a:dk1>
        <a:srgbClr val="000000"/>
      </a:dk1>
      <a:lt1>
        <a:srgbClr val="FFFFFF"/>
      </a:lt1>
      <a:dk2>
        <a:srgbClr val="3C3522"/>
      </a:dk2>
      <a:lt2>
        <a:srgbClr val="E8E7E2"/>
      </a:lt2>
      <a:accent1>
        <a:srgbClr val="96A1C6"/>
      </a:accent1>
      <a:accent2>
        <a:srgbClr val="7FA5BA"/>
      </a:accent2>
      <a:accent3>
        <a:srgbClr val="82ACA9"/>
      </a:accent3>
      <a:accent4>
        <a:srgbClr val="77AE93"/>
      </a:accent4>
      <a:accent5>
        <a:srgbClr val="83AF88"/>
      </a:accent5>
      <a:accent6>
        <a:srgbClr val="89AF77"/>
      </a:accent6>
      <a:hlink>
        <a:srgbClr val="8F8256"/>
      </a:hlink>
      <a:folHlink>
        <a:srgbClr val="7F7F7F"/>
      </a:folHlink>
    </a:clrScheme>
    <a:fontScheme name="Custom 67">
      <a:majorFont>
        <a:latin typeface="Microsoft GothicNeo"/>
        <a:ea typeface=""/>
        <a:cs typeface=""/>
      </a:majorFont>
      <a:minorFont>
        <a:latin typeface="Microsoft GothicNe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649</Words>
  <Application>Microsoft Office PowerPoint</Application>
  <PresentationFormat>Widescreen</PresentationFormat>
  <Paragraphs>111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Microsoft GothicNeo</vt:lpstr>
      <vt:lpstr>Microsoft GothicNeo Light</vt:lpstr>
      <vt:lpstr>Aharoni</vt:lpstr>
      <vt:lpstr>Arial</vt:lpstr>
      <vt:lpstr>AvenirNext LT Pro Medium</vt:lpstr>
      <vt:lpstr>Calibri</vt:lpstr>
      <vt:lpstr>Calibri Light</vt:lpstr>
      <vt:lpstr>DappledVTI</vt:lpstr>
      <vt:lpstr>Custom Design</vt:lpstr>
      <vt:lpstr>2_Office Theme</vt:lpstr>
      <vt:lpstr>Office Theme</vt:lpstr>
      <vt:lpstr>CLASSICAL MUSIC</vt:lpstr>
      <vt:lpstr>Information Page</vt:lpstr>
      <vt:lpstr>Classical Music</vt:lpstr>
      <vt:lpstr>Introduction</vt:lpstr>
      <vt:lpstr>Music Genres</vt:lpstr>
      <vt:lpstr>Music Genres</vt:lpstr>
      <vt:lpstr>Discuss</vt:lpstr>
      <vt:lpstr>Classical Music - Definition</vt:lpstr>
      <vt:lpstr>Match the words on the left with the words on the right</vt:lpstr>
      <vt:lpstr>Match the words on the left with the words on the right</vt:lpstr>
      <vt:lpstr>The orchestra</vt:lpstr>
      <vt:lpstr>How many sections are there in an orchestra?</vt:lpstr>
      <vt:lpstr>PowerPoint Presentation</vt:lpstr>
      <vt:lpstr>PowerPoint Presentation</vt:lpstr>
      <vt:lpstr>PowerPoint Presentation</vt:lpstr>
      <vt:lpstr>PowerPoint Presentation</vt:lpstr>
      <vt:lpstr>Discuss</vt:lpstr>
      <vt:lpstr>Composers</vt:lpstr>
      <vt:lpstr>Which composers do you know of?</vt:lpstr>
      <vt:lpstr>PowerPoint Presentation</vt:lpstr>
      <vt:lpstr>Music Appreciation Brahms: Hungarian Dance 5</vt:lpstr>
      <vt:lpstr>Thank You</vt:lpstr>
      <vt:lpstr>CLASSICAL MUSIC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Music</dc:title>
  <dc:creator>Stefan Lotz</dc:creator>
  <cp:lastModifiedBy>Stefan Lotz</cp:lastModifiedBy>
  <cp:revision>25</cp:revision>
  <dcterms:created xsi:type="dcterms:W3CDTF">2021-06-16T08:38:36Z</dcterms:created>
  <dcterms:modified xsi:type="dcterms:W3CDTF">2021-06-28T03:53:25Z</dcterms:modified>
</cp:coreProperties>
</file>