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0" r:id="rId2"/>
  </p:sldMasterIdLst>
  <p:notesMasterIdLst>
    <p:notesMasterId r:id="rId36"/>
  </p:notesMasterIdLst>
  <p:sldIdLst>
    <p:sldId id="3320" r:id="rId3"/>
    <p:sldId id="3319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82" r:id="rId13"/>
    <p:sldId id="269" r:id="rId14"/>
    <p:sldId id="265" r:id="rId15"/>
    <p:sldId id="266" r:id="rId16"/>
    <p:sldId id="267" r:id="rId17"/>
    <p:sldId id="268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  <p:sldId id="258" r:id="rId28"/>
    <p:sldId id="280" r:id="rId29"/>
    <p:sldId id="281" r:id="rId30"/>
    <p:sldId id="294" r:id="rId31"/>
    <p:sldId id="296" r:id="rId32"/>
    <p:sldId id="297" r:id="rId33"/>
    <p:sldId id="283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224" autoAdjust="0"/>
  </p:normalViewPr>
  <p:slideViewPr>
    <p:cSldViewPr snapToGrid="0">
      <p:cViewPr varScale="1">
        <p:scale>
          <a:sx n="58" d="100"/>
          <a:sy n="58" d="100"/>
        </p:scale>
        <p:origin x="9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92D74-5632-41B3-815A-5E97671521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C499ABF-78CB-4C47-9FA3-6C5F35F9E4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Topic:			At a sports game</a:t>
          </a:r>
        </a:p>
      </dgm:t>
    </dgm:pt>
    <dgm:pt modelId="{055A0D98-DA2E-4171-980C-4536C595F513}" type="parTrans" cxnId="{8B61B3C5-EFCC-43FA-9D4F-5F6F0FB51333}">
      <dgm:prSet/>
      <dgm:spPr/>
      <dgm:t>
        <a:bodyPr/>
        <a:lstStyle/>
        <a:p>
          <a:endParaRPr lang="en-US"/>
        </a:p>
      </dgm:t>
    </dgm:pt>
    <dgm:pt modelId="{22DC8104-A1C1-4754-8310-764BBA3D303B}" type="sibTrans" cxnId="{8B61B3C5-EFCC-43FA-9D4F-5F6F0FB51333}">
      <dgm:prSet/>
      <dgm:spPr/>
      <dgm:t>
        <a:bodyPr/>
        <a:lstStyle/>
        <a:p>
          <a:endParaRPr lang="en-US"/>
        </a:p>
      </dgm:t>
    </dgm:pt>
    <dgm:pt modelId="{85E10F27-9416-4B11-AB81-3517168A7B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Target Language:		Vocabulary</a:t>
          </a:r>
        </a:p>
      </dgm:t>
    </dgm:pt>
    <dgm:pt modelId="{F8B99248-7F36-4A9D-8C9C-1CE36421FCCB}" type="parTrans" cxnId="{8C02923C-D1EB-43AA-89A2-4AED6FA70491}">
      <dgm:prSet/>
      <dgm:spPr/>
      <dgm:t>
        <a:bodyPr/>
        <a:lstStyle/>
        <a:p>
          <a:endParaRPr lang="en-US"/>
        </a:p>
      </dgm:t>
    </dgm:pt>
    <dgm:pt modelId="{24FC10D2-3B8E-457F-8215-732731CBAA73}" type="sibTrans" cxnId="{8C02923C-D1EB-43AA-89A2-4AED6FA70491}">
      <dgm:prSet/>
      <dgm:spPr/>
      <dgm:t>
        <a:bodyPr/>
        <a:lstStyle/>
        <a:p>
          <a:endParaRPr lang="en-US"/>
        </a:p>
      </dgm:t>
    </dgm:pt>
    <dgm:pt modelId="{B1272CC2-80BA-40EE-9422-1971DFAB19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Level: 			Elementary/ Pre-Intermediate/ Intermediate</a:t>
          </a:r>
        </a:p>
      </dgm:t>
    </dgm:pt>
    <dgm:pt modelId="{32EAA0A1-A08E-4357-874E-DAD817510D08}" type="parTrans" cxnId="{A188BF5C-D5A3-44A7-AB51-3F41303187BF}">
      <dgm:prSet/>
      <dgm:spPr/>
      <dgm:t>
        <a:bodyPr/>
        <a:lstStyle/>
        <a:p>
          <a:endParaRPr lang="en-US"/>
        </a:p>
      </dgm:t>
    </dgm:pt>
    <dgm:pt modelId="{197F2674-78C0-4B99-A4FE-045776158921}" type="sibTrans" cxnId="{A188BF5C-D5A3-44A7-AB51-3F41303187BF}">
      <dgm:prSet/>
      <dgm:spPr/>
      <dgm:t>
        <a:bodyPr/>
        <a:lstStyle/>
        <a:p>
          <a:endParaRPr lang="en-US"/>
        </a:p>
      </dgm:t>
    </dgm:pt>
    <dgm:pt modelId="{8F88B1AE-0EFC-427C-8E57-0FC8A5A09F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Duration:		1 hour</a:t>
          </a:r>
        </a:p>
      </dgm:t>
    </dgm:pt>
    <dgm:pt modelId="{850A7A3F-E5E1-4E5C-B34D-E20FDEC515A5}" type="parTrans" cxnId="{97B2C396-79AC-4F6B-BB76-D3DD4EB2EC1F}">
      <dgm:prSet/>
      <dgm:spPr/>
      <dgm:t>
        <a:bodyPr/>
        <a:lstStyle/>
        <a:p>
          <a:endParaRPr lang="en-US"/>
        </a:p>
      </dgm:t>
    </dgm:pt>
    <dgm:pt modelId="{D0B068D0-8ED7-437A-8FED-EAC6AC02C64A}" type="sibTrans" cxnId="{97B2C396-79AC-4F6B-BB76-D3DD4EB2EC1F}">
      <dgm:prSet/>
      <dgm:spPr/>
      <dgm:t>
        <a:bodyPr/>
        <a:lstStyle/>
        <a:p>
          <a:endParaRPr lang="en-US"/>
        </a:p>
      </dgm:t>
    </dgm:pt>
    <dgm:pt modelId="{B6B71BC1-4545-4700-A2BF-39B48B36D8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Format:			PPT, Speaking Club</a:t>
          </a:r>
        </a:p>
      </dgm:t>
    </dgm:pt>
    <dgm:pt modelId="{99F46371-BA00-4010-AC5F-01966D4C083E}" type="parTrans" cxnId="{1E6FBEA0-D4FA-44D2-93C9-75390E39B9F5}">
      <dgm:prSet/>
      <dgm:spPr/>
      <dgm:t>
        <a:bodyPr/>
        <a:lstStyle/>
        <a:p>
          <a:endParaRPr lang="en-US"/>
        </a:p>
      </dgm:t>
    </dgm:pt>
    <dgm:pt modelId="{12D2BCB2-7557-486A-BBA1-B470C9B2C2BA}" type="sibTrans" cxnId="{1E6FBEA0-D4FA-44D2-93C9-75390E39B9F5}">
      <dgm:prSet/>
      <dgm:spPr/>
      <dgm:t>
        <a:bodyPr/>
        <a:lstStyle/>
        <a:p>
          <a:endParaRPr lang="en-US"/>
        </a:p>
      </dgm:t>
    </dgm:pt>
    <dgm:pt modelId="{60A979EB-9AEF-4390-BCAF-DFCFCCEC19D3}" type="pres">
      <dgm:prSet presAssocID="{F5A92D74-5632-41B3-815A-5E9767152189}" presName="root" presStyleCnt="0">
        <dgm:presLayoutVars>
          <dgm:dir/>
          <dgm:resizeHandles val="exact"/>
        </dgm:presLayoutVars>
      </dgm:prSet>
      <dgm:spPr/>
    </dgm:pt>
    <dgm:pt modelId="{966585CA-7689-408D-B102-A28E50FBDBEF}" type="pres">
      <dgm:prSet presAssocID="{2C499ABF-78CB-4C47-9FA3-6C5F35F9E447}" presName="compNode" presStyleCnt="0"/>
      <dgm:spPr/>
    </dgm:pt>
    <dgm:pt modelId="{F0649E0F-C5E1-4408-BAA0-6D4AF90CDAE9}" type="pres">
      <dgm:prSet presAssocID="{2C499ABF-78CB-4C47-9FA3-6C5F35F9E447}" presName="bgRect" presStyleLbl="bgShp" presStyleIdx="0" presStyleCnt="5"/>
      <dgm:spPr/>
    </dgm:pt>
    <dgm:pt modelId="{AA126790-3E0A-4A92-92D7-6F5A311253B6}" type="pres">
      <dgm:prSet presAssocID="{2C499ABF-78CB-4C47-9FA3-6C5F35F9E447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F2762FF-2835-45FB-8F4B-B54800407520}" type="pres">
      <dgm:prSet presAssocID="{2C499ABF-78CB-4C47-9FA3-6C5F35F9E447}" presName="spaceRect" presStyleCnt="0"/>
      <dgm:spPr/>
    </dgm:pt>
    <dgm:pt modelId="{95A37CAF-4EBB-41FE-B4B6-90A416CFF7D8}" type="pres">
      <dgm:prSet presAssocID="{2C499ABF-78CB-4C47-9FA3-6C5F35F9E447}" presName="parTx" presStyleLbl="revTx" presStyleIdx="0" presStyleCnt="5">
        <dgm:presLayoutVars>
          <dgm:chMax val="0"/>
          <dgm:chPref val="0"/>
        </dgm:presLayoutVars>
      </dgm:prSet>
      <dgm:spPr/>
    </dgm:pt>
    <dgm:pt modelId="{06850044-6128-4DCC-840E-67A4E85D27B5}" type="pres">
      <dgm:prSet presAssocID="{22DC8104-A1C1-4754-8310-764BBA3D303B}" presName="sibTrans" presStyleCnt="0"/>
      <dgm:spPr/>
    </dgm:pt>
    <dgm:pt modelId="{D68CE229-4ABC-4E02-8D94-3441F1B6264A}" type="pres">
      <dgm:prSet presAssocID="{85E10F27-9416-4B11-AB81-3517168A7BEF}" presName="compNode" presStyleCnt="0"/>
      <dgm:spPr/>
    </dgm:pt>
    <dgm:pt modelId="{81C5F559-7E12-4549-96B0-64F148B97CB0}" type="pres">
      <dgm:prSet presAssocID="{85E10F27-9416-4B11-AB81-3517168A7BEF}" presName="bgRect" presStyleLbl="bgShp" presStyleIdx="1" presStyleCnt="5"/>
      <dgm:spPr/>
    </dgm:pt>
    <dgm:pt modelId="{D2B11CBD-4593-406B-AF8F-0BE2A3CF347E}" type="pres">
      <dgm:prSet presAssocID="{85E10F27-9416-4B11-AB81-3517168A7BEF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44AED8F1-2C6B-4A65-9677-ACD35631A930}" type="pres">
      <dgm:prSet presAssocID="{85E10F27-9416-4B11-AB81-3517168A7BEF}" presName="spaceRect" presStyleCnt="0"/>
      <dgm:spPr/>
    </dgm:pt>
    <dgm:pt modelId="{8149720A-77B4-4FD2-A341-9DD7DBF00749}" type="pres">
      <dgm:prSet presAssocID="{85E10F27-9416-4B11-AB81-3517168A7BEF}" presName="parTx" presStyleLbl="revTx" presStyleIdx="1" presStyleCnt="5">
        <dgm:presLayoutVars>
          <dgm:chMax val="0"/>
          <dgm:chPref val="0"/>
        </dgm:presLayoutVars>
      </dgm:prSet>
      <dgm:spPr/>
    </dgm:pt>
    <dgm:pt modelId="{D6999DAD-686B-4A65-A4F7-C95C76A0C400}" type="pres">
      <dgm:prSet presAssocID="{24FC10D2-3B8E-457F-8215-732731CBAA73}" presName="sibTrans" presStyleCnt="0"/>
      <dgm:spPr/>
    </dgm:pt>
    <dgm:pt modelId="{C0AD185A-126E-40A2-8CF9-AB1340237FA2}" type="pres">
      <dgm:prSet presAssocID="{B1272CC2-80BA-40EE-9422-1971DFAB1968}" presName="compNode" presStyleCnt="0"/>
      <dgm:spPr/>
    </dgm:pt>
    <dgm:pt modelId="{8142666C-BBDF-4B4E-B0A8-E717C3C47E94}" type="pres">
      <dgm:prSet presAssocID="{B1272CC2-80BA-40EE-9422-1971DFAB1968}" presName="bgRect" presStyleLbl="bgShp" presStyleIdx="2" presStyleCnt="5"/>
      <dgm:spPr/>
    </dgm:pt>
    <dgm:pt modelId="{88B6169E-A9D6-428F-8EFE-7547353AFAD4}" type="pres">
      <dgm:prSet presAssocID="{B1272CC2-80BA-40EE-9422-1971DFAB1968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FAFD2ACF-869A-41A8-83B3-26D832AC06DF}" type="pres">
      <dgm:prSet presAssocID="{B1272CC2-80BA-40EE-9422-1971DFAB1968}" presName="spaceRect" presStyleCnt="0"/>
      <dgm:spPr/>
    </dgm:pt>
    <dgm:pt modelId="{D8714400-658A-4312-B837-3F12DF2CEA5F}" type="pres">
      <dgm:prSet presAssocID="{B1272CC2-80BA-40EE-9422-1971DFAB1968}" presName="parTx" presStyleLbl="revTx" presStyleIdx="2" presStyleCnt="5">
        <dgm:presLayoutVars>
          <dgm:chMax val="0"/>
          <dgm:chPref val="0"/>
        </dgm:presLayoutVars>
      </dgm:prSet>
      <dgm:spPr/>
    </dgm:pt>
    <dgm:pt modelId="{BA6664F5-ED1E-4BD1-A53D-C2013EB6B945}" type="pres">
      <dgm:prSet presAssocID="{197F2674-78C0-4B99-A4FE-045776158921}" presName="sibTrans" presStyleCnt="0"/>
      <dgm:spPr/>
    </dgm:pt>
    <dgm:pt modelId="{073E1F22-82FD-4268-B642-E40B7CF31C5B}" type="pres">
      <dgm:prSet presAssocID="{8F88B1AE-0EFC-427C-8E57-0FC8A5A09F6C}" presName="compNode" presStyleCnt="0"/>
      <dgm:spPr/>
    </dgm:pt>
    <dgm:pt modelId="{6AFABDCB-C811-4A13-8A25-A234FB5887F2}" type="pres">
      <dgm:prSet presAssocID="{8F88B1AE-0EFC-427C-8E57-0FC8A5A09F6C}" presName="bgRect" presStyleLbl="bgShp" presStyleIdx="3" presStyleCnt="5"/>
      <dgm:spPr/>
    </dgm:pt>
    <dgm:pt modelId="{C8CDF121-E084-40CF-8E9B-EE8ECF60BA85}" type="pres">
      <dgm:prSet presAssocID="{8F88B1AE-0EFC-427C-8E57-0FC8A5A09F6C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61D75E8-5270-4DC1-9241-ADA40FAAFA05}" type="pres">
      <dgm:prSet presAssocID="{8F88B1AE-0EFC-427C-8E57-0FC8A5A09F6C}" presName="spaceRect" presStyleCnt="0"/>
      <dgm:spPr/>
    </dgm:pt>
    <dgm:pt modelId="{507EDCB8-0137-47FB-8749-7A318D9BBD72}" type="pres">
      <dgm:prSet presAssocID="{8F88B1AE-0EFC-427C-8E57-0FC8A5A09F6C}" presName="parTx" presStyleLbl="revTx" presStyleIdx="3" presStyleCnt="5">
        <dgm:presLayoutVars>
          <dgm:chMax val="0"/>
          <dgm:chPref val="0"/>
        </dgm:presLayoutVars>
      </dgm:prSet>
      <dgm:spPr/>
    </dgm:pt>
    <dgm:pt modelId="{D57AD7BC-C847-44C2-BD7A-AC75A5F04AFD}" type="pres">
      <dgm:prSet presAssocID="{D0B068D0-8ED7-437A-8FED-EAC6AC02C64A}" presName="sibTrans" presStyleCnt="0"/>
      <dgm:spPr/>
    </dgm:pt>
    <dgm:pt modelId="{A190DCE8-7D64-4815-ADDE-DD4F6DFC4E4F}" type="pres">
      <dgm:prSet presAssocID="{B6B71BC1-4545-4700-A2BF-39B48B36D8A0}" presName="compNode" presStyleCnt="0"/>
      <dgm:spPr/>
    </dgm:pt>
    <dgm:pt modelId="{BAFB5861-90BC-4785-A33C-8A30C1DEBF87}" type="pres">
      <dgm:prSet presAssocID="{B6B71BC1-4545-4700-A2BF-39B48B36D8A0}" presName="bgRect" presStyleLbl="bgShp" presStyleIdx="4" presStyleCnt="5"/>
      <dgm:spPr/>
    </dgm:pt>
    <dgm:pt modelId="{0C2944C0-2B0D-49DD-9B89-ADCBA568BC29}" type="pres">
      <dgm:prSet presAssocID="{B6B71BC1-4545-4700-A2BF-39B48B36D8A0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D6A545D6-CCE6-41D9-93AA-65D8BAC936C2}" type="pres">
      <dgm:prSet presAssocID="{B6B71BC1-4545-4700-A2BF-39B48B36D8A0}" presName="spaceRect" presStyleCnt="0"/>
      <dgm:spPr/>
    </dgm:pt>
    <dgm:pt modelId="{5DB4DF01-82E4-4E78-AF33-C8056A8E7D9F}" type="pres">
      <dgm:prSet presAssocID="{B6B71BC1-4545-4700-A2BF-39B48B36D8A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188671F-765A-494F-9FA9-9DB604C585D4}" type="presOf" srcId="{F5A92D74-5632-41B3-815A-5E9767152189}" destId="{60A979EB-9AEF-4390-BCAF-DFCFCCEC19D3}" srcOrd="0" destOrd="0" presId="urn:microsoft.com/office/officeart/2018/2/layout/IconVerticalSolidList"/>
    <dgm:cxn modelId="{2CD98A39-8902-4ACC-A3B2-7CBE65AF5CBE}" type="presOf" srcId="{85E10F27-9416-4B11-AB81-3517168A7BEF}" destId="{8149720A-77B4-4FD2-A341-9DD7DBF00749}" srcOrd="0" destOrd="0" presId="urn:microsoft.com/office/officeart/2018/2/layout/IconVerticalSolidList"/>
    <dgm:cxn modelId="{8C02923C-D1EB-43AA-89A2-4AED6FA70491}" srcId="{F5A92D74-5632-41B3-815A-5E9767152189}" destId="{85E10F27-9416-4B11-AB81-3517168A7BEF}" srcOrd="1" destOrd="0" parTransId="{F8B99248-7F36-4A9D-8C9C-1CE36421FCCB}" sibTransId="{24FC10D2-3B8E-457F-8215-732731CBAA73}"/>
    <dgm:cxn modelId="{A188BF5C-D5A3-44A7-AB51-3F41303187BF}" srcId="{F5A92D74-5632-41B3-815A-5E9767152189}" destId="{B1272CC2-80BA-40EE-9422-1971DFAB1968}" srcOrd="2" destOrd="0" parTransId="{32EAA0A1-A08E-4357-874E-DAD817510D08}" sibTransId="{197F2674-78C0-4B99-A4FE-045776158921}"/>
    <dgm:cxn modelId="{4C6B1D77-64A3-47B9-A261-041A95EB62AE}" type="presOf" srcId="{B6B71BC1-4545-4700-A2BF-39B48B36D8A0}" destId="{5DB4DF01-82E4-4E78-AF33-C8056A8E7D9F}" srcOrd="0" destOrd="0" presId="urn:microsoft.com/office/officeart/2018/2/layout/IconVerticalSolidList"/>
    <dgm:cxn modelId="{D10F6C85-7BBA-4AFD-9DC1-9A164DA985C6}" type="presOf" srcId="{B1272CC2-80BA-40EE-9422-1971DFAB1968}" destId="{D8714400-658A-4312-B837-3F12DF2CEA5F}" srcOrd="0" destOrd="0" presId="urn:microsoft.com/office/officeart/2018/2/layout/IconVerticalSolidList"/>
    <dgm:cxn modelId="{97B2C396-79AC-4F6B-BB76-D3DD4EB2EC1F}" srcId="{F5A92D74-5632-41B3-815A-5E9767152189}" destId="{8F88B1AE-0EFC-427C-8E57-0FC8A5A09F6C}" srcOrd="3" destOrd="0" parTransId="{850A7A3F-E5E1-4E5C-B34D-E20FDEC515A5}" sibTransId="{D0B068D0-8ED7-437A-8FED-EAC6AC02C64A}"/>
    <dgm:cxn modelId="{8A1AE89A-E39F-4F29-AA0B-16CE66E3998F}" type="presOf" srcId="{8F88B1AE-0EFC-427C-8E57-0FC8A5A09F6C}" destId="{507EDCB8-0137-47FB-8749-7A318D9BBD72}" srcOrd="0" destOrd="0" presId="urn:microsoft.com/office/officeart/2018/2/layout/IconVerticalSolidList"/>
    <dgm:cxn modelId="{1E6FBEA0-D4FA-44D2-93C9-75390E39B9F5}" srcId="{F5A92D74-5632-41B3-815A-5E9767152189}" destId="{B6B71BC1-4545-4700-A2BF-39B48B36D8A0}" srcOrd="4" destOrd="0" parTransId="{99F46371-BA00-4010-AC5F-01966D4C083E}" sibTransId="{12D2BCB2-7557-486A-BBA1-B470C9B2C2BA}"/>
    <dgm:cxn modelId="{8B61B3C5-EFCC-43FA-9D4F-5F6F0FB51333}" srcId="{F5A92D74-5632-41B3-815A-5E9767152189}" destId="{2C499ABF-78CB-4C47-9FA3-6C5F35F9E447}" srcOrd="0" destOrd="0" parTransId="{055A0D98-DA2E-4171-980C-4536C595F513}" sibTransId="{22DC8104-A1C1-4754-8310-764BBA3D303B}"/>
    <dgm:cxn modelId="{91DEF4C9-CCAA-499A-97ED-5532D7CC352D}" type="presOf" srcId="{2C499ABF-78CB-4C47-9FA3-6C5F35F9E447}" destId="{95A37CAF-4EBB-41FE-B4B6-90A416CFF7D8}" srcOrd="0" destOrd="0" presId="urn:microsoft.com/office/officeart/2018/2/layout/IconVerticalSolidList"/>
    <dgm:cxn modelId="{8A4DAE10-D0EC-4AD3-93B3-BAF0BA516328}" type="presParOf" srcId="{60A979EB-9AEF-4390-BCAF-DFCFCCEC19D3}" destId="{966585CA-7689-408D-B102-A28E50FBDBEF}" srcOrd="0" destOrd="0" presId="urn:microsoft.com/office/officeart/2018/2/layout/IconVerticalSolidList"/>
    <dgm:cxn modelId="{5C10235F-71C7-49B3-9467-D1985DCF327B}" type="presParOf" srcId="{966585CA-7689-408D-B102-A28E50FBDBEF}" destId="{F0649E0F-C5E1-4408-BAA0-6D4AF90CDAE9}" srcOrd="0" destOrd="0" presId="urn:microsoft.com/office/officeart/2018/2/layout/IconVerticalSolidList"/>
    <dgm:cxn modelId="{3F2CC188-70D3-426B-9389-5987607979FD}" type="presParOf" srcId="{966585CA-7689-408D-B102-A28E50FBDBEF}" destId="{AA126790-3E0A-4A92-92D7-6F5A311253B6}" srcOrd="1" destOrd="0" presId="urn:microsoft.com/office/officeart/2018/2/layout/IconVerticalSolidList"/>
    <dgm:cxn modelId="{F4E69EC3-0869-4DA5-824F-914D6B3F5EBB}" type="presParOf" srcId="{966585CA-7689-408D-B102-A28E50FBDBEF}" destId="{DF2762FF-2835-45FB-8F4B-B54800407520}" srcOrd="2" destOrd="0" presId="urn:microsoft.com/office/officeart/2018/2/layout/IconVerticalSolidList"/>
    <dgm:cxn modelId="{B6283C57-2607-49E6-AC96-9ED408797EC5}" type="presParOf" srcId="{966585CA-7689-408D-B102-A28E50FBDBEF}" destId="{95A37CAF-4EBB-41FE-B4B6-90A416CFF7D8}" srcOrd="3" destOrd="0" presId="urn:microsoft.com/office/officeart/2018/2/layout/IconVerticalSolidList"/>
    <dgm:cxn modelId="{4DE1FDC1-A97A-4A8B-976F-DE1753E6B313}" type="presParOf" srcId="{60A979EB-9AEF-4390-BCAF-DFCFCCEC19D3}" destId="{06850044-6128-4DCC-840E-67A4E85D27B5}" srcOrd="1" destOrd="0" presId="urn:microsoft.com/office/officeart/2018/2/layout/IconVerticalSolidList"/>
    <dgm:cxn modelId="{F7617F44-68F0-4279-811B-E58FCA608AFF}" type="presParOf" srcId="{60A979EB-9AEF-4390-BCAF-DFCFCCEC19D3}" destId="{D68CE229-4ABC-4E02-8D94-3441F1B6264A}" srcOrd="2" destOrd="0" presId="urn:microsoft.com/office/officeart/2018/2/layout/IconVerticalSolidList"/>
    <dgm:cxn modelId="{663DF02C-9A8C-4C6D-A0E3-A361F5E348B0}" type="presParOf" srcId="{D68CE229-4ABC-4E02-8D94-3441F1B6264A}" destId="{81C5F559-7E12-4549-96B0-64F148B97CB0}" srcOrd="0" destOrd="0" presId="urn:microsoft.com/office/officeart/2018/2/layout/IconVerticalSolidList"/>
    <dgm:cxn modelId="{2E180C01-F558-4476-B874-5C2F5921D993}" type="presParOf" srcId="{D68CE229-4ABC-4E02-8D94-3441F1B6264A}" destId="{D2B11CBD-4593-406B-AF8F-0BE2A3CF347E}" srcOrd="1" destOrd="0" presId="urn:microsoft.com/office/officeart/2018/2/layout/IconVerticalSolidList"/>
    <dgm:cxn modelId="{0B4F2A03-EEF3-42A7-9B7A-343A4B4771E2}" type="presParOf" srcId="{D68CE229-4ABC-4E02-8D94-3441F1B6264A}" destId="{44AED8F1-2C6B-4A65-9677-ACD35631A930}" srcOrd="2" destOrd="0" presId="urn:microsoft.com/office/officeart/2018/2/layout/IconVerticalSolidList"/>
    <dgm:cxn modelId="{C64C98FF-9E53-410B-8FBE-36B2CCE585C5}" type="presParOf" srcId="{D68CE229-4ABC-4E02-8D94-3441F1B6264A}" destId="{8149720A-77B4-4FD2-A341-9DD7DBF00749}" srcOrd="3" destOrd="0" presId="urn:microsoft.com/office/officeart/2018/2/layout/IconVerticalSolidList"/>
    <dgm:cxn modelId="{7A496149-F289-468D-9EF1-1DB77A1CBAEC}" type="presParOf" srcId="{60A979EB-9AEF-4390-BCAF-DFCFCCEC19D3}" destId="{D6999DAD-686B-4A65-A4F7-C95C76A0C400}" srcOrd="3" destOrd="0" presId="urn:microsoft.com/office/officeart/2018/2/layout/IconVerticalSolidList"/>
    <dgm:cxn modelId="{5962CE22-E4DB-455B-92AA-3718704780BC}" type="presParOf" srcId="{60A979EB-9AEF-4390-BCAF-DFCFCCEC19D3}" destId="{C0AD185A-126E-40A2-8CF9-AB1340237FA2}" srcOrd="4" destOrd="0" presId="urn:microsoft.com/office/officeart/2018/2/layout/IconVerticalSolidList"/>
    <dgm:cxn modelId="{4D5067D0-008A-4841-A2C4-603661B6E3FD}" type="presParOf" srcId="{C0AD185A-126E-40A2-8CF9-AB1340237FA2}" destId="{8142666C-BBDF-4B4E-B0A8-E717C3C47E94}" srcOrd="0" destOrd="0" presId="urn:microsoft.com/office/officeart/2018/2/layout/IconVerticalSolidList"/>
    <dgm:cxn modelId="{ACADB138-1853-4A40-99EC-EBB4E8079E48}" type="presParOf" srcId="{C0AD185A-126E-40A2-8CF9-AB1340237FA2}" destId="{88B6169E-A9D6-428F-8EFE-7547353AFAD4}" srcOrd="1" destOrd="0" presId="urn:microsoft.com/office/officeart/2018/2/layout/IconVerticalSolidList"/>
    <dgm:cxn modelId="{476B4EA3-7192-4912-AB36-AC4C98831974}" type="presParOf" srcId="{C0AD185A-126E-40A2-8CF9-AB1340237FA2}" destId="{FAFD2ACF-869A-41A8-83B3-26D832AC06DF}" srcOrd="2" destOrd="0" presId="urn:microsoft.com/office/officeart/2018/2/layout/IconVerticalSolidList"/>
    <dgm:cxn modelId="{3464E679-5E5F-4C73-9EB2-228FE036F7A0}" type="presParOf" srcId="{C0AD185A-126E-40A2-8CF9-AB1340237FA2}" destId="{D8714400-658A-4312-B837-3F12DF2CEA5F}" srcOrd="3" destOrd="0" presId="urn:microsoft.com/office/officeart/2018/2/layout/IconVerticalSolidList"/>
    <dgm:cxn modelId="{5EB2C4EA-0720-443E-BE55-4C2BA60AB14B}" type="presParOf" srcId="{60A979EB-9AEF-4390-BCAF-DFCFCCEC19D3}" destId="{BA6664F5-ED1E-4BD1-A53D-C2013EB6B945}" srcOrd="5" destOrd="0" presId="urn:microsoft.com/office/officeart/2018/2/layout/IconVerticalSolidList"/>
    <dgm:cxn modelId="{5EA1B1BB-A9CA-4D31-BA21-E16B938C7247}" type="presParOf" srcId="{60A979EB-9AEF-4390-BCAF-DFCFCCEC19D3}" destId="{073E1F22-82FD-4268-B642-E40B7CF31C5B}" srcOrd="6" destOrd="0" presId="urn:microsoft.com/office/officeart/2018/2/layout/IconVerticalSolidList"/>
    <dgm:cxn modelId="{D45309A4-F820-4FD5-9B4A-75B2C03C6FBF}" type="presParOf" srcId="{073E1F22-82FD-4268-B642-E40B7CF31C5B}" destId="{6AFABDCB-C811-4A13-8A25-A234FB5887F2}" srcOrd="0" destOrd="0" presId="urn:microsoft.com/office/officeart/2018/2/layout/IconVerticalSolidList"/>
    <dgm:cxn modelId="{A94B1FE0-06A9-426E-85FF-30AE7427FE23}" type="presParOf" srcId="{073E1F22-82FD-4268-B642-E40B7CF31C5B}" destId="{C8CDF121-E084-40CF-8E9B-EE8ECF60BA85}" srcOrd="1" destOrd="0" presId="urn:microsoft.com/office/officeart/2018/2/layout/IconVerticalSolidList"/>
    <dgm:cxn modelId="{D0407F57-FC80-4D24-B93F-C225706A9456}" type="presParOf" srcId="{073E1F22-82FD-4268-B642-E40B7CF31C5B}" destId="{561D75E8-5270-4DC1-9241-ADA40FAAFA05}" srcOrd="2" destOrd="0" presId="urn:microsoft.com/office/officeart/2018/2/layout/IconVerticalSolidList"/>
    <dgm:cxn modelId="{B86D8780-0F45-4514-B150-9501E1EDE5CC}" type="presParOf" srcId="{073E1F22-82FD-4268-B642-E40B7CF31C5B}" destId="{507EDCB8-0137-47FB-8749-7A318D9BBD72}" srcOrd="3" destOrd="0" presId="urn:microsoft.com/office/officeart/2018/2/layout/IconVerticalSolidList"/>
    <dgm:cxn modelId="{9E8C0783-89F5-4C3C-9D7E-385DA365EE3B}" type="presParOf" srcId="{60A979EB-9AEF-4390-BCAF-DFCFCCEC19D3}" destId="{D57AD7BC-C847-44C2-BD7A-AC75A5F04AFD}" srcOrd="7" destOrd="0" presId="urn:microsoft.com/office/officeart/2018/2/layout/IconVerticalSolidList"/>
    <dgm:cxn modelId="{7BFC96B1-15EE-44ED-A348-175BA23C9018}" type="presParOf" srcId="{60A979EB-9AEF-4390-BCAF-DFCFCCEC19D3}" destId="{A190DCE8-7D64-4815-ADDE-DD4F6DFC4E4F}" srcOrd="8" destOrd="0" presId="urn:microsoft.com/office/officeart/2018/2/layout/IconVerticalSolidList"/>
    <dgm:cxn modelId="{6A3F4C94-2AD5-49D6-9339-949C7DD6FA28}" type="presParOf" srcId="{A190DCE8-7D64-4815-ADDE-DD4F6DFC4E4F}" destId="{BAFB5861-90BC-4785-A33C-8A30C1DEBF87}" srcOrd="0" destOrd="0" presId="urn:microsoft.com/office/officeart/2018/2/layout/IconVerticalSolidList"/>
    <dgm:cxn modelId="{7B6E0B34-D677-425F-AEC3-D91505678C10}" type="presParOf" srcId="{A190DCE8-7D64-4815-ADDE-DD4F6DFC4E4F}" destId="{0C2944C0-2B0D-49DD-9B89-ADCBA568BC29}" srcOrd="1" destOrd="0" presId="urn:microsoft.com/office/officeart/2018/2/layout/IconVerticalSolidList"/>
    <dgm:cxn modelId="{24341C43-6718-446E-8D02-CB98860B905D}" type="presParOf" srcId="{A190DCE8-7D64-4815-ADDE-DD4F6DFC4E4F}" destId="{D6A545D6-CCE6-41D9-93AA-65D8BAC936C2}" srcOrd="2" destOrd="0" presId="urn:microsoft.com/office/officeart/2018/2/layout/IconVerticalSolidList"/>
    <dgm:cxn modelId="{E114F8B7-A315-45FB-90FB-791BDEE90923}" type="presParOf" srcId="{A190DCE8-7D64-4815-ADDE-DD4F6DFC4E4F}" destId="{5DB4DF01-82E4-4E78-AF33-C8056A8E7D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5409BA-90E7-4AE8-BD91-63407EC5557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A667FA4F-46AD-4E74-BCA9-52C155691300}">
      <dgm:prSet/>
      <dgm:spPr/>
      <dgm:t>
        <a:bodyPr/>
        <a:lstStyle/>
        <a:p>
          <a:pPr>
            <a:defRPr cap="all"/>
          </a:pPr>
          <a:r>
            <a:rPr lang="en-US"/>
            <a:t>Name?</a:t>
          </a:r>
        </a:p>
      </dgm:t>
    </dgm:pt>
    <dgm:pt modelId="{67E4A006-0019-4802-8280-96333B4C4BCF}" type="parTrans" cxnId="{BE776873-BA8A-4FE9-969C-79CCB9C4D0FC}">
      <dgm:prSet/>
      <dgm:spPr/>
      <dgm:t>
        <a:bodyPr/>
        <a:lstStyle/>
        <a:p>
          <a:endParaRPr lang="en-US"/>
        </a:p>
      </dgm:t>
    </dgm:pt>
    <dgm:pt modelId="{BC9557AE-0B0F-4598-8573-268A76C2CB09}" type="sibTrans" cxnId="{BE776873-BA8A-4FE9-969C-79CCB9C4D0FC}">
      <dgm:prSet/>
      <dgm:spPr/>
      <dgm:t>
        <a:bodyPr/>
        <a:lstStyle/>
        <a:p>
          <a:endParaRPr lang="en-US"/>
        </a:p>
      </dgm:t>
    </dgm:pt>
    <dgm:pt modelId="{0B24114B-C392-4F6D-B012-283E96020F43}">
      <dgm:prSet/>
      <dgm:spPr/>
      <dgm:t>
        <a:bodyPr/>
        <a:lstStyle/>
        <a:p>
          <a:pPr>
            <a:defRPr cap="all"/>
          </a:pPr>
          <a:r>
            <a:rPr lang="en-US"/>
            <a:t>Live?</a:t>
          </a:r>
        </a:p>
      </dgm:t>
    </dgm:pt>
    <dgm:pt modelId="{78F9EBFF-B0E1-42DE-ACAF-959890954C26}" type="parTrans" cxnId="{E3735B00-9C9F-48A5-8B6C-D7E480E68D6B}">
      <dgm:prSet/>
      <dgm:spPr/>
      <dgm:t>
        <a:bodyPr/>
        <a:lstStyle/>
        <a:p>
          <a:endParaRPr lang="en-US"/>
        </a:p>
      </dgm:t>
    </dgm:pt>
    <dgm:pt modelId="{72C43256-1074-4145-A246-CE4B09DF6CAD}" type="sibTrans" cxnId="{E3735B00-9C9F-48A5-8B6C-D7E480E68D6B}">
      <dgm:prSet/>
      <dgm:spPr/>
      <dgm:t>
        <a:bodyPr/>
        <a:lstStyle/>
        <a:p>
          <a:endParaRPr lang="en-US"/>
        </a:p>
      </dgm:t>
    </dgm:pt>
    <dgm:pt modelId="{E83AFD7F-FC80-4B80-A0E1-D57DE982AF56}">
      <dgm:prSet/>
      <dgm:spPr/>
      <dgm:t>
        <a:bodyPr/>
        <a:lstStyle/>
        <a:p>
          <a:pPr>
            <a:defRPr cap="all"/>
          </a:pPr>
          <a:r>
            <a:rPr lang="en-US"/>
            <a:t>Job?</a:t>
          </a:r>
        </a:p>
      </dgm:t>
    </dgm:pt>
    <dgm:pt modelId="{810E6499-4D0E-4D8E-A0A5-C08901FF44DC}" type="parTrans" cxnId="{D01DA1D3-B2B4-483C-8C8D-D026138FAC14}">
      <dgm:prSet/>
      <dgm:spPr/>
      <dgm:t>
        <a:bodyPr/>
        <a:lstStyle/>
        <a:p>
          <a:endParaRPr lang="en-US"/>
        </a:p>
      </dgm:t>
    </dgm:pt>
    <dgm:pt modelId="{4E79F74E-A26F-4824-BCE7-596BB4487E70}" type="sibTrans" cxnId="{D01DA1D3-B2B4-483C-8C8D-D026138FAC14}">
      <dgm:prSet/>
      <dgm:spPr/>
      <dgm:t>
        <a:bodyPr/>
        <a:lstStyle/>
        <a:p>
          <a:endParaRPr lang="en-US"/>
        </a:p>
      </dgm:t>
    </dgm:pt>
    <dgm:pt modelId="{1631F547-2033-4C30-9291-F16C0B513958}" type="pres">
      <dgm:prSet presAssocID="{FF5409BA-90E7-4AE8-BD91-63407EC55574}" presName="root" presStyleCnt="0">
        <dgm:presLayoutVars>
          <dgm:dir/>
          <dgm:resizeHandles val="exact"/>
        </dgm:presLayoutVars>
      </dgm:prSet>
      <dgm:spPr/>
    </dgm:pt>
    <dgm:pt modelId="{CB8E5DD2-4BF3-404C-8E67-68E0B3448094}" type="pres">
      <dgm:prSet presAssocID="{A667FA4F-46AD-4E74-BCA9-52C155691300}" presName="compNode" presStyleCnt="0"/>
      <dgm:spPr/>
    </dgm:pt>
    <dgm:pt modelId="{09FC5AF0-84FF-4E2D-BD09-2BD6104C5DBE}" type="pres">
      <dgm:prSet presAssocID="{A667FA4F-46AD-4E74-BCA9-52C155691300}" presName="iconBgRect" presStyleLbl="bgShp" presStyleIdx="0" presStyleCnt="3"/>
      <dgm:spPr/>
    </dgm:pt>
    <dgm:pt modelId="{F492C650-7D96-47BB-A99D-3A3801EBF27A}" type="pres">
      <dgm:prSet presAssocID="{A667FA4F-46AD-4E74-BCA9-52C1556913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5359483-FCE2-467F-8206-C99DA2E787A5}" type="pres">
      <dgm:prSet presAssocID="{A667FA4F-46AD-4E74-BCA9-52C155691300}" presName="spaceRect" presStyleCnt="0"/>
      <dgm:spPr/>
    </dgm:pt>
    <dgm:pt modelId="{07F9E034-5BC0-46EA-9BC9-884837313FDF}" type="pres">
      <dgm:prSet presAssocID="{A667FA4F-46AD-4E74-BCA9-52C155691300}" presName="textRect" presStyleLbl="revTx" presStyleIdx="0" presStyleCnt="3">
        <dgm:presLayoutVars>
          <dgm:chMax val="1"/>
          <dgm:chPref val="1"/>
        </dgm:presLayoutVars>
      </dgm:prSet>
      <dgm:spPr/>
    </dgm:pt>
    <dgm:pt modelId="{69A86777-23EF-4D17-AA46-476F48FFF2EB}" type="pres">
      <dgm:prSet presAssocID="{BC9557AE-0B0F-4598-8573-268A76C2CB09}" presName="sibTrans" presStyleCnt="0"/>
      <dgm:spPr/>
    </dgm:pt>
    <dgm:pt modelId="{8A1AF94D-EC2C-44A6-A2E5-DF6627049A9D}" type="pres">
      <dgm:prSet presAssocID="{0B24114B-C392-4F6D-B012-283E96020F43}" presName="compNode" presStyleCnt="0"/>
      <dgm:spPr/>
    </dgm:pt>
    <dgm:pt modelId="{AFBB7DFB-DFD2-4156-86B0-60054850E02A}" type="pres">
      <dgm:prSet presAssocID="{0B24114B-C392-4F6D-B012-283E96020F43}" presName="iconBgRect" presStyleLbl="bgShp" presStyleIdx="1" presStyleCnt="3"/>
      <dgm:spPr/>
    </dgm:pt>
    <dgm:pt modelId="{EE48B5A0-3BA8-4425-BE34-D6A096207F9C}" type="pres">
      <dgm:prSet presAssocID="{0B24114B-C392-4F6D-B012-283E96020F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ovation (House With Sparkles) with solid fill"/>
        </a:ext>
      </dgm:extLst>
    </dgm:pt>
    <dgm:pt modelId="{4CEC4659-644B-4AE8-819B-6F5D3EB7D3FB}" type="pres">
      <dgm:prSet presAssocID="{0B24114B-C392-4F6D-B012-283E96020F43}" presName="spaceRect" presStyleCnt="0"/>
      <dgm:spPr/>
    </dgm:pt>
    <dgm:pt modelId="{D8F1180D-045E-415A-913A-A5CD9F65D9D5}" type="pres">
      <dgm:prSet presAssocID="{0B24114B-C392-4F6D-B012-283E96020F43}" presName="textRect" presStyleLbl="revTx" presStyleIdx="1" presStyleCnt="3">
        <dgm:presLayoutVars>
          <dgm:chMax val="1"/>
          <dgm:chPref val="1"/>
        </dgm:presLayoutVars>
      </dgm:prSet>
      <dgm:spPr/>
    </dgm:pt>
    <dgm:pt modelId="{8870CC77-40C8-4C3E-87E1-34C2E078077B}" type="pres">
      <dgm:prSet presAssocID="{72C43256-1074-4145-A246-CE4B09DF6CAD}" presName="sibTrans" presStyleCnt="0"/>
      <dgm:spPr/>
    </dgm:pt>
    <dgm:pt modelId="{37E5B2F3-B936-4A72-9EA4-2476EB239CF0}" type="pres">
      <dgm:prSet presAssocID="{E83AFD7F-FC80-4B80-A0E1-D57DE982AF56}" presName="compNode" presStyleCnt="0"/>
      <dgm:spPr/>
    </dgm:pt>
    <dgm:pt modelId="{1B0C8FD9-0F22-410A-B3E3-73064D4DD765}" type="pres">
      <dgm:prSet presAssocID="{E83AFD7F-FC80-4B80-A0E1-D57DE982AF56}" presName="iconBgRect" presStyleLbl="bgShp" presStyleIdx="2" presStyleCnt="3"/>
      <dgm:spPr/>
    </dgm:pt>
    <dgm:pt modelId="{4FC88C70-48B3-44C5-90DE-2D6FE99C9D77}" type="pres">
      <dgm:prSet presAssocID="{E83AFD7F-FC80-4B80-A0E1-D57DE982AF5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1178B9C4-28FD-40EE-82A2-30689F37D76C}" type="pres">
      <dgm:prSet presAssocID="{E83AFD7F-FC80-4B80-A0E1-D57DE982AF56}" presName="spaceRect" presStyleCnt="0"/>
      <dgm:spPr/>
    </dgm:pt>
    <dgm:pt modelId="{50366F41-491B-4CD0-A447-085BB0E0CE36}" type="pres">
      <dgm:prSet presAssocID="{E83AFD7F-FC80-4B80-A0E1-D57DE982AF5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3735B00-9C9F-48A5-8B6C-D7E480E68D6B}" srcId="{FF5409BA-90E7-4AE8-BD91-63407EC55574}" destId="{0B24114B-C392-4F6D-B012-283E96020F43}" srcOrd="1" destOrd="0" parTransId="{78F9EBFF-B0E1-42DE-ACAF-959890954C26}" sibTransId="{72C43256-1074-4145-A246-CE4B09DF6CAD}"/>
    <dgm:cxn modelId="{28BD0102-EAB5-4950-8DA5-BDDE4A30C443}" type="presOf" srcId="{E83AFD7F-FC80-4B80-A0E1-D57DE982AF56}" destId="{50366F41-491B-4CD0-A447-085BB0E0CE36}" srcOrd="0" destOrd="0" presId="urn:microsoft.com/office/officeart/2018/5/layout/IconCircleLabelList"/>
    <dgm:cxn modelId="{6C1D2124-E95D-4CF7-961A-932CB9A24497}" type="presOf" srcId="{FF5409BA-90E7-4AE8-BD91-63407EC55574}" destId="{1631F547-2033-4C30-9291-F16C0B513958}" srcOrd="0" destOrd="0" presId="urn:microsoft.com/office/officeart/2018/5/layout/IconCircleLabelList"/>
    <dgm:cxn modelId="{BE776873-BA8A-4FE9-969C-79CCB9C4D0FC}" srcId="{FF5409BA-90E7-4AE8-BD91-63407EC55574}" destId="{A667FA4F-46AD-4E74-BCA9-52C155691300}" srcOrd="0" destOrd="0" parTransId="{67E4A006-0019-4802-8280-96333B4C4BCF}" sibTransId="{BC9557AE-0B0F-4598-8573-268A76C2CB09}"/>
    <dgm:cxn modelId="{C6BFC4A1-9292-4F1A-98C4-3F1ABA386AC5}" type="presOf" srcId="{0B24114B-C392-4F6D-B012-283E96020F43}" destId="{D8F1180D-045E-415A-913A-A5CD9F65D9D5}" srcOrd="0" destOrd="0" presId="urn:microsoft.com/office/officeart/2018/5/layout/IconCircleLabelList"/>
    <dgm:cxn modelId="{D01DA1D3-B2B4-483C-8C8D-D026138FAC14}" srcId="{FF5409BA-90E7-4AE8-BD91-63407EC55574}" destId="{E83AFD7F-FC80-4B80-A0E1-D57DE982AF56}" srcOrd="2" destOrd="0" parTransId="{810E6499-4D0E-4D8E-A0A5-C08901FF44DC}" sibTransId="{4E79F74E-A26F-4824-BCE7-596BB4487E70}"/>
    <dgm:cxn modelId="{E9D8A9D5-4AA7-4D94-B416-B9D92F674E4E}" type="presOf" srcId="{A667FA4F-46AD-4E74-BCA9-52C155691300}" destId="{07F9E034-5BC0-46EA-9BC9-884837313FDF}" srcOrd="0" destOrd="0" presId="urn:microsoft.com/office/officeart/2018/5/layout/IconCircleLabelList"/>
    <dgm:cxn modelId="{5FC20FC6-F343-4045-AB65-85367BD3A598}" type="presParOf" srcId="{1631F547-2033-4C30-9291-F16C0B513958}" destId="{CB8E5DD2-4BF3-404C-8E67-68E0B3448094}" srcOrd="0" destOrd="0" presId="urn:microsoft.com/office/officeart/2018/5/layout/IconCircleLabelList"/>
    <dgm:cxn modelId="{A6733930-9FF7-47D5-BD5F-9E88E301858B}" type="presParOf" srcId="{CB8E5DD2-4BF3-404C-8E67-68E0B3448094}" destId="{09FC5AF0-84FF-4E2D-BD09-2BD6104C5DBE}" srcOrd="0" destOrd="0" presId="urn:microsoft.com/office/officeart/2018/5/layout/IconCircleLabelList"/>
    <dgm:cxn modelId="{C2001C90-962D-4206-91C2-FF94E3087924}" type="presParOf" srcId="{CB8E5DD2-4BF3-404C-8E67-68E0B3448094}" destId="{F492C650-7D96-47BB-A99D-3A3801EBF27A}" srcOrd="1" destOrd="0" presId="urn:microsoft.com/office/officeart/2018/5/layout/IconCircleLabelList"/>
    <dgm:cxn modelId="{59A91F6D-0413-4B8B-A7BE-CCBEB4A7E0E0}" type="presParOf" srcId="{CB8E5DD2-4BF3-404C-8E67-68E0B3448094}" destId="{A5359483-FCE2-467F-8206-C99DA2E787A5}" srcOrd="2" destOrd="0" presId="urn:microsoft.com/office/officeart/2018/5/layout/IconCircleLabelList"/>
    <dgm:cxn modelId="{3E904128-F7DD-4AED-B387-DA6B05A5CD1F}" type="presParOf" srcId="{CB8E5DD2-4BF3-404C-8E67-68E0B3448094}" destId="{07F9E034-5BC0-46EA-9BC9-884837313FDF}" srcOrd="3" destOrd="0" presId="urn:microsoft.com/office/officeart/2018/5/layout/IconCircleLabelList"/>
    <dgm:cxn modelId="{DA21C1C0-B83B-4E6D-AEC6-0F6C2B56A17D}" type="presParOf" srcId="{1631F547-2033-4C30-9291-F16C0B513958}" destId="{69A86777-23EF-4D17-AA46-476F48FFF2EB}" srcOrd="1" destOrd="0" presId="urn:microsoft.com/office/officeart/2018/5/layout/IconCircleLabelList"/>
    <dgm:cxn modelId="{989B6C50-EA8B-471A-9B48-F9E8DEF83936}" type="presParOf" srcId="{1631F547-2033-4C30-9291-F16C0B513958}" destId="{8A1AF94D-EC2C-44A6-A2E5-DF6627049A9D}" srcOrd="2" destOrd="0" presId="urn:microsoft.com/office/officeart/2018/5/layout/IconCircleLabelList"/>
    <dgm:cxn modelId="{605C6929-34BE-4F4B-80EE-A41BC7B7CE17}" type="presParOf" srcId="{8A1AF94D-EC2C-44A6-A2E5-DF6627049A9D}" destId="{AFBB7DFB-DFD2-4156-86B0-60054850E02A}" srcOrd="0" destOrd="0" presId="urn:microsoft.com/office/officeart/2018/5/layout/IconCircleLabelList"/>
    <dgm:cxn modelId="{95014B39-D3BD-4EFD-954C-9AC86F937A1E}" type="presParOf" srcId="{8A1AF94D-EC2C-44A6-A2E5-DF6627049A9D}" destId="{EE48B5A0-3BA8-4425-BE34-D6A096207F9C}" srcOrd="1" destOrd="0" presId="urn:microsoft.com/office/officeart/2018/5/layout/IconCircleLabelList"/>
    <dgm:cxn modelId="{CEC50514-6B32-4112-BE29-2374CAA9188E}" type="presParOf" srcId="{8A1AF94D-EC2C-44A6-A2E5-DF6627049A9D}" destId="{4CEC4659-644B-4AE8-819B-6F5D3EB7D3FB}" srcOrd="2" destOrd="0" presId="urn:microsoft.com/office/officeart/2018/5/layout/IconCircleLabelList"/>
    <dgm:cxn modelId="{CCA4AEC8-23A6-4A2F-A14C-0DEC2B6D0ABD}" type="presParOf" srcId="{8A1AF94D-EC2C-44A6-A2E5-DF6627049A9D}" destId="{D8F1180D-045E-415A-913A-A5CD9F65D9D5}" srcOrd="3" destOrd="0" presId="urn:microsoft.com/office/officeart/2018/5/layout/IconCircleLabelList"/>
    <dgm:cxn modelId="{B05950A9-AA8A-4D89-AED3-3874E1BBBE6C}" type="presParOf" srcId="{1631F547-2033-4C30-9291-F16C0B513958}" destId="{8870CC77-40C8-4C3E-87E1-34C2E078077B}" srcOrd="3" destOrd="0" presId="urn:microsoft.com/office/officeart/2018/5/layout/IconCircleLabelList"/>
    <dgm:cxn modelId="{AFEF005F-EBA5-41FA-89AE-B97BE0CC58D7}" type="presParOf" srcId="{1631F547-2033-4C30-9291-F16C0B513958}" destId="{37E5B2F3-B936-4A72-9EA4-2476EB239CF0}" srcOrd="4" destOrd="0" presId="urn:microsoft.com/office/officeart/2018/5/layout/IconCircleLabelList"/>
    <dgm:cxn modelId="{289CEC62-6B0B-439B-9430-4FE3941C0D9B}" type="presParOf" srcId="{37E5B2F3-B936-4A72-9EA4-2476EB239CF0}" destId="{1B0C8FD9-0F22-410A-B3E3-73064D4DD765}" srcOrd="0" destOrd="0" presId="urn:microsoft.com/office/officeart/2018/5/layout/IconCircleLabelList"/>
    <dgm:cxn modelId="{A3BFBA64-D44D-4CAF-A1D2-B011AF5314AA}" type="presParOf" srcId="{37E5B2F3-B936-4A72-9EA4-2476EB239CF0}" destId="{4FC88C70-48B3-44C5-90DE-2D6FE99C9D77}" srcOrd="1" destOrd="0" presId="urn:microsoft.com/office/officeart/2018/5/layout/IconCircleLabelList"/>
    <dgm:cxn modelId="{69108013-10D9-45ED-8774-C8DA2C03596F}" type="presParOf" srcId="{37E5B2F3-B936-4A72-9EA4-2476EB239CF0}" destId="{1178B9C4-28FD-40EE-82A2-30689F37D76C}" srcOrd="2" destOrd="0" presId="urn:microsoft.com/office/officeart/2018/5/layout/IconCircleLabelList"/>
    <dgm:cxn modelId="{CCBF3C64-39D9-46CA-B680-9E0C04A67224}" type="presParOf" srcId="{37E5B2F3-B936-4A72-9EA4-2476EB239CF0}" destId="{50366F41-491B-4CD0-A447-085BB0E0CE3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D5E48-3EE4-4B99-8A30-A367975B539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01C5098-C59C-448F-9B87-4B35466F6513}">
      <dgm:prSet/>
      <dgm:spPr/>
      <dgm:t>
        <a:bodyPr/>
        <a:lstStyle/>
        <a:p>
          <a:r>
            <a:rPr lang="en-US"/>
            <a:t>Soccer</a:t>
          </a:r>
        </a:p>
      </dgm:t>
    </dgm:pt>
    <dgm:pt modelId="{8B7FE631-4C9B-4846-9074-684754708A84}" type="parTrans" cxnId="{61287BFC-F44E-4632-8F3B-118879D9BB2A}">
      <dgm:prSet/>
      <dgm:spPr/>
      <dgm:t>
        <a:bodyPr/>
        <a:lstStyle/>
        <a:p>
          <a:endParaRPr lang="en-US"/>
        </a:p>
      </dgm:t>
    </dgm:pt>
    <dgm:pt modelId="{E05B3275-DB64-4490-8D3C-0E8CBF8ECEB6}" type="sibTrans" cxnId="{61287BFC-F44E-4632-8F3B-118879D9BB2A}">
      <dgm:prSet/>
      <dgm:spPr/>
      <dgm:t>
        <a:bodyPr/>
        <a:lstStyle/>
        <a:p>
          <a:endParaRPr lang="en-US"/>
        </a:p>
      </dgm:t>
    </dgm:pt>
    <dgm:pt modelId="{45CB6CE3-278E-4E84-8131-9D7CAE437ACF}">
      <dgm:prSet/>
      <dgm:spPr/>
      <dgm:t>
        <a:bodyPr/>
        <a:lstStyle/>
        <a:p>
          <a:r>
            <a:rPr lang="en-US"/>
            <a:t>Tennis </a:t>
          </a:r>
        </a:p>
      </dgm:t>
    </dgm:pt>
    <dgm:pt modelId="{38528952-29FD-4CEC-94D5-052D141998FD}" type="parTrans" cxnId="{ADF5F273-41B9-4D5E-BE60-91E88F713818}">
      <dgm:prSet/>
      <dgm:spPr/>
      <dgm:t>
        <a:bodyPr/>
        <a:lstStyle/>
        <a:p>
          <a:endParaRPr lang="en-US"/>
        </a:p>
      </dgm:t>
    </dgm:pt>
    <dgm:pt modelId="{B9D4C4A2-F6D5-48BA-9E56-D36175F8B2E4}" type="sibTrans" cxnId="{ADF5F273-41B9-4D5E-BE60-91E88F713818}">
      <dgm:prSet/>
      <dgm:spPr/>
      <dgm:t>
        <a:bodyPr/>
        <a:lstStyle/>
        <a:p>
          <a:endParaRPr lang="en-US"/>
        </a:p>
      </dgm:t>
    </dgm:pt>
    <dgm:pt modelId="{B62E59B1-EB67-4A50-8C42-9D0E31BBF880}">
      <dgm:prSet/>
      <dgm:spPr/>
      <dgm:t>
        <a:bodyPr/>
        <a:lstStyle/>
        <a:p>
          <a:r>
            <a:rPr lang="en-US"/>
            <a:t>Basketball</a:t>
          </a:r>
        </a:p>
      </dgm:t>
    </dgm:pt>
    <dgm:pt modelId="{4FDAAB6A-31CD-414D-8EAB-2A99AD6ECF32}" type="parTrans" cxnId="{A3D0175E-17A5-454B-9298-0C8179C2DB71}">
      <dgm:prSet/>
      <dgm:spPr/>
      <dgm:t>
        <a:bodyPr/>
        <a:lstStyle/>
        <a:p>
          <a:endParaRPr lang="en-US"/>
        </a:p>
      </dgm:t>
    </dgm:pt>
    <dgm:pt modelId="{AB9B1B3F-BDBE-4CB6-BC38-45FD165072B3}" type="sibTrans" cxnId="{A3D0175E-17A5-454B-9298-0C8179C2DB71}">
      <dgm:prSet/>
      <dgm:spPr/>
      <dgm:t>
        <a:bodyPr/>
        <a:lstStyle/>
        <a:p>
          <a:endParaRPr lang="en-US"/>
        </a:p>
      </dgm:t>
    </dgm:pt>
    <dgm:pt modelId="{D66C1EF7-3B4D-42AF-888C-E7405D5971AD}">
      <dgm:prSet/>
      <dgm:spPr/>
      <dgm:t>
        <a:bodyPr/>
        <a:lstStyle/>
        <a:p>
          <a:r>
            <a:rPr lang="en-US"/>
            <a:t>Baseball</a:t>
          </a:r>
        </a:p>
      </dgm:t>
    </dgm:pt>
    <dgm:pt modelId="{1C7C8B1A-AC07-4E96-B7E7-0EDD81069F8E}" type="parTrans" cxnId="{F753CC5D-3334-474D-BFD6-AC26DF8B5839}">
      <dgm:prSet/>
      <dgm:spPr/>
      <dgm:t>
        <a:bodyPr/>
        <a:lstStyle/>
        <a:p>
          <a:endParaRPr lang="en-US"/>
        </a:p>
      </dgm:t>
    </dgm:pt>
    <dgm:pt modelId="{4C6C13F5-519E-492C-BCDB-2E1D6080BA11}" type="sibTrans" cxnId="{F753CC5D-3334-474D-BFD6-AC26DF8B5839}">
      <dgm:prSet/>
      <dgm:spPr/>
      <dgm:t>
        <a:bodyPr/>
        <a:lstStyle/>
        <a:p>
          <a:endParaRPr lang="en-US"/>
        </a:p>
      </dgm:t>
    </dgm:pt>
    <dgm:pt modelId="{8DC86B51-6998-4DEC-92A6-79BB8F94B494}">
      <dgm:prSet/>
      <dgm:spPr/>
      <dgm:t>
        <a:bodyPr/>
        <a:lstStyle/>
        <a:p>
          <a:r>
            <a:rPr lang="en-US"/>
            <a:t>Volleyball</a:t>
          </a:r>
        </a:p>
      </dgm:t>
    </dgm:pt>
    <dgm:pt modelId="{9A77EBFE-3AC7-421A-8D49-593C7C3BD041}" type="parTrans" cxnId="{C3534572-339E-4776-B1CB-19D821DB5CF0}">
      <dgm:prSet/>
      <dgm:spPr/>
      <dgm:t>
        <a:bodyPr/>
        <a:lstStyle/>
        <a:p>
          <a:endParaRPr lang="en-US"/>
        </a:p>
      </dgm:t>
    </dgm:pt>
    <dgm:pt modelId="{4F9346BE-C552-4354-942F-419797CF4E57}" type="sibTrans" cxnId="{C3534572-339E-4776-B1CB-19D821DB5CF0}">
      <dgm:prSet/>
      <dgm:spPr/>
      <dgm:t>
        <a:bodyPr/>
        <a:lstStyle/>
        <a:p>
          <a:endParaRPr lang="en-US"/>
        </a:p>
      </dgm:t>
    </dgm:pt>
    <dgm:pt modelId="{3FD6D52F-684D-497D-BB59-CDAD2474E056}">
      <dgm:prSet/>
      <dgm:spPr/>
      <dgm:t>
        <a:bodyPr/>
        <a:lstStyle/>
        <a:p>
          <a:r>
            <a:rPr lang="en-US"/>
            <a:t>Badminton</a:t>
          </a:r>
        </a:p>
      </dgm:t>
    </dgm:pt>
    <dgm:pt modelId="{253783FB-7506-4F3D-85E5-D0D34F36EDBB}" type="parTrans" cxnId="{991DE28A-8953-4F65-9FE7-92E94CC94677}">
      <dgm:prSet/>
      <dgm:spPr/>
      <dgm:t>
        <a:bodyPr/>
        <a:lstStyle/>
        <a:p>
          <a:endParaRPr lang="en-US"/>
        </a:p>
      </dgm:t>
    </dgm:pt>
    <dgm:pt modelId="{57B9D49B-52EC-4653-A145-A53A772B3DCE}" type="sibTrans" cxnId="{991DE28A-8953-4F65-9FE7-92E94CC94677}">
      <dgm:prSet/>
      <dgm:spPr/>
      <dgm:t>
        <a:bodyPr/>
        <a:lstStyle/>
        <a:p>
          <a:endParaRPr lang="en-US"/>
        </a:p>
      </dgm:t>
    </dgm:pt>
    <dgm:pt modelId="{EE73F796-9762-48C8-9FA5-35D8388D072C}" type="pres">
      <dgm:prSet presAssocID="{FD5D5E48-3EE4-4B99-8A30-A367975B539A}" presName="root" presStyleCnt="0">
        <dgm:presLayoutVars>
          <dgm:dir/>
          <dgm:resizeHandles val="exact"/>
        </dgm:presLayoutVars>
      </dgm:prSet>
      <dgm:spPr/>
    </dgm:pt>
    <dgm:pt modelId="{B8B58841-5FE8-4B5C-8F6F-E5E403F865C8}" type="pres">
      <dgm:prSet presAssocID="{FD5D5E48-3EE4-4B99-8A30-A367975B539A}" presName="container" presStyleCnt="0">
        <dgm:presLayoutVars>
          <dgm:dir/>
          <dgm:resizeHandles val="exact"/>
        </dgm:presLayoutVars>
      </dgm:prSet>
      <dgm:spPr/>
    </dgm:pt>
    <dgm:pt modelId="{53B5A3CD-9A58-447C-B70C-ADF8D09C6EF1}" type="pres">
      <dgm:prSet presAssocID="{601C5098-C59C-448F-9B87-4B35466F6513}" presName="compNode" presStyleCnt="0"/>
      <dgm:spPr/>
    </dgm:pt>
    <dgm:pt modelId="{7B1A8A5B-DCF7-4529-ACC5-A370395538FC}" type="pres">
      <dgm:prSet presAssocID="{601C5098-C59C-448F-9B87-4B35466F6513}" presName="iconBgRect" presStyleLbl="bgShp" presStyleIdx="0" presStyleCnt="6"/>
      <dgm:spPr/>
    </dgm:pt>
    <dgm:pt modelId="{96756202-6467-403B-BA6B-CB5EB741D6E8}" type="pres">
      <dgm:prSet presAssocID="{601C5098-C59C-448F-9B87-4B35466F6513}" presName="iconRect" presStyleLbl="node1" presStyleIdx="0" presStyleCnt="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FB79912D-6A8C-4C62-8E9F-8A86744AEF2B}" type="pres">
      <dgm:prSet presAssocID="{601C5098-C59C-448F-9B87-4B35466F6513}" presName="spaceRect" presStyleCnt="0"/>
      <dgm:spPr/>
    </dgm:pt>
    <dgm:pt modelId="{2BC0B9D0-7CE0-4DAB-B073-80AAF3C385DA}" type="pres">
      <dgm:prSet presAssocID="{601C5098-C59C-448F-9B87-4B35466F6513}" presName="textRect" presStyleLbl="revTx" presStyleIdx="0" presStyleCnt="6">
        <dgm:presLayoutVars>
          <dgm:chMax val="1"/>
          <dgm:chPref val="1"/>
        </dgm:presLayoutVars>
      </dgm:prSet>
      <dgm:spPr/>
    </dgm:pt>
    <dgm:pt modelId="{86671A47-4A4A-4230-8D12-BEF56E63C61E}" type="pres">
      <dgm:prSet presAssocID="{E05B3275-DB64-4490-8D3C-0E8CBF8ECEB6}" presName="sibTrans" presStyleLbl="sibTrans2D1" presStyleIdx="0" presStyleCnt="0"/>
      <dgm:spPr/>
    </dgm:pt>
    <dgm:pt modelId="{BA30CB51-2ABB-456C-83A7-B123C37AC8F9}" type="pres">
      <dgm:prSet presAssocID="{45CB6CE3-278E-4E84-8131-9D7CAE437ACF}" presName="compNode" presStyleCnt="0"/>
      <dgm:spPr/>
    </dgm:pt>
    <dgm:pt modelId="{3926E8F1-245B-46A1-A635-E322876712EE}" type="pres">
      <dgm:prSet presAssocID="{45CB6CE3-278E-4E84-8131-9D7CAE437ACF}" presName="iconBgRect" presStyleLbl="bgShp" presStyleIdx="1" presStyleCnt="6"/>
      <dgm:spPr/>
    </dgm:pt>
    <dgm:pt modelId="{70AADF09-31EE-459E-8730-3B82D6E6DF07}" type="pres">
      <dgm:prSet presAssocID="{45CB6CE3-278E-4E84-8131-9D7CAE437ACF}" presName="iconRect" presStyleLbl="node1" presStyleIdx="1" presStyleCnt="6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"/>
        </a:ext>
      </dgm:extLst>
    </dgm:pt>
    <dgm:pt modelId="{4CE37F56-53F8-4DAF-97EE-BB99A8A1FFE3}" type="pres">
      <dgm:prSet presAssocID="{45CB6CE3-278E-4E84-8131-9D7CAE437ACF}" presName="spaceRect" presStyleCnt="0"/>
      <dgm:spPr/>
    </dgm:pt>
    <dgm:pt modelId="{C7804969-97CE-41EF-AE2B-03AB59435472}" type="pres">
      <dgm:prSet presAssocID="{45CB6CE3-278E-4E84-8131-9D7CAE437ACF}" presName="textRect" presStyleLbl="revTx" presStyleIdx="1" presStyleCnt="6">
        <dgm:presLayoutVars>
          <dgm:chMax val="1"/>
          <dgm:chPref val="1"/>
        </dgm:presLayoutVars>
      </dgm:prSet>
      <dgm:spPr/>
    </dgm:pt>
    <dgm:pt modelId="{795EFD00-1BD4-490F-BE55-943BF87AA07F}" type="pres">
      <dgm:prSet presAssocID="{B9D4C4A2-F6D5-48BA-9E56-D36175F8B2E4}" presName="sibTrans" presStyleLbl="sibTrans2D1" presStyleIdx="0" presStyleCnt="0"/>
      <dgm:spPr/>
    </dgm:pt>
    <dgm:pt modelId="{20603461-4935-4E58-8969-74FDFF75606D}" type="pres">
      <dgm:prSet presAssocID="{B62E59B1-EB67-4A50-8C42-9D0E31BBF880}" presName="compNode" presStyleCnt="0"/>
      <dgm:spPr/>
    </dgm:pt>
    <dgm:pt modelId="{581C8CFD-D1C3-4050-BBFA-8AC7CFD93E25}" type="pres">
      <dgm:prSet presAssocID="{B62E59B1-EB67-4A50-8C42-9D0E31BBF880}" presName="iconBgRect" presStyleLbl="bgShp" presStyleIdx="2" presStyleCnt="6"/>
      <dgm:spPr/>
    </dgm:pt>
    <dgm:pt modelId="{F21052DC-00E8-4819-AC8D-96EF2F99D9B4}" type="pres">
      <dgm:prSet presAssocID="{B62E59B1-EB67-4A50-8C42-9D0E31BBF880}" presName="iconRect" presStyleLbl="node1" presStyleIdx="2" presStyleCnt="6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0EE3E101-F0BB-4F8E-BF0F-BBF9A3A0C625}" type="pres">
      <dgm:prSet presAssocID="{B62E59B1-EB67-4A50-8C42-9D0E31BBF880}" presName="spaceRect" presStyleCnt="0"/>
      <dgm:spPr/>
    </dgm:pt>
    <dgm:pt modelId="{8C35FFFF-D96F-4498-BC29-C228CAC23AFA}" type="pres">
      <dgm:prSet presAssocID="{B62E59B1-EB67-4A50-8C42-9D0E31BBF880}" presName="textRect" presStyleLbl="revTx" presStyleIdx="2" presStyleCnt="6">
        <dgm:presLayoutVars>
          <dgm:chMax val="1"/>
          <dgm:chPref val="1"/>
        </dgm:presLayoutVars>
      </dgm:prSet>
      <dgm:spPr/>
    </dgm:pt>
    <dgm:pt modelId="{CA73E0E1-BA49-4B72-B80E-C33F1D1B3376}" type="pres">
      <dgm:prSet presAssocID="{AB9B1B3F-BDBE-4CB6-BC38-45FD165072B3}" presName="sibTrans" presStyleLbl="sibTrans2D1" presStyleIdx="0" presStyleCnt="0"/>
      <dgm:spPr/>
    </dgm:pt>
    <dgm:pt modelId="{70099AAB-EB19-495C-9875-DE55A32AFA19}" type="pres">
      <dgm:prSet presAssocID="{D66C1EF7-3B4D-42AF-888C-E7405D5971AD}" presName="compNode" presStyleCnt="0"/>
      <dgm:spPr/>
    </dgm:pt>
    <dgm:pt modelId="{D0D40A91-407D-439A-9C36-EA0FF84EC671}" type="pres">
      <dgm:prSet presAssocID="{D66C1EF7-3B4D-42AF-888C-E7405D5971AD}" presName="iconBgRect" presStyleLbl="bgShp" presStyleIdx="3" presStyleCnt="6"/>
      <dgm:spPr/>
    </dgm:pt>
    <dgm:pt modelId="{236B0EE1-CEA6-4813-B546-79ABD36E8BA5}" type="pres">
      <dgm:prSet presAssocID="{D66C1EF7-3B4D-42AF-888C-E7405D5971AD}" presName="iconRect" presStyleLbl="node1" presStyleIdx="3" presStyleCnt="6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eball"/>
        </a:ext>
      </dgm:extLst>
    </dgm:pt>
    <dgm:pt modelId="{ABF34EBF-2A43-408D-874A-9EF4A7298A05}" type="pres">
      <dgm:prSet presAssocID="{D66C1EF7-3B4D-42AF-888C-E7405D5971AD}" presName="spaceRect" presStyleCnt="0"/>
      <dgm:spPr/>
    </dgm:pt>
    <dgm:pt modelId="{982B345D-FF31-4716-91D9-1AD1E47E677D}" type="pres">
      <dgm:prSet presAssocID="{D66C1EF7-3B4D-42AF-888C-E7405D5971AD}" presName="textRect" presStyleLbl="revTx" presStyleIdx="3" presStyleCnt="6">
        <dgm:presLayoutVars>
          <dgm:chMax val="1"/>
          <dgm:chPref val="1"/>
        </dgm:presLayoutVars>
      </dgm:prSet>
      <dgm:spPr/>
    </dgm:pt>
    <dgm:pt modelId="{DDF0D474-9568-4FC4-BB61-D1D8365DF4CC}" type="pres">
      <dgm:prSet presAssocID="{4C6C13F5-519E-492C-BCDB-2E1D6080BA11}" presName="sibTrans" presStyleLbl="sibTrans2D1" presStyleIdx="0" presStyleCnt="0"/>
      <dgm:spPr/>
    </dgm:pt>
    <dgm:pt modelId="{3178A360-F050-40CD-846F-19BF18B8B00C}" type="pres">
      <dgm:prSet presAssocID="{8DC86B51-6998-4DEC-92A6-79BB8F94B494}" presName="compNode" presStyleCnt="0"/>
      <dgm:spPr/>
    </dgm:pt>
    <dgm:pt modelId="{AE81971B-37B5-4530-BA2C-BF1BB0CFC645}" type="pres">
      <dgm:prSet presAssocID="{8DC86B51-6998-4DEC-92A6-79BB8F94B494}" presName="iconBgRect" presStyleLbl="bgShp" presStyleIdx="4" presStyleCnt="6"/>
      <dgm:spPr/>
    </dgm:pt>
    <dgm:pt modelId="{E91AAB1C-EAEA-4F7A-93CF-34B56C4EE795}" type="pres">
      <dgm:prSet presAssocID="{8DC86B51-6998-4DEC-92A6-79BB8F94B494}" presName="iconRect" presStyleLbl="node1" presStyleIdx="4" presStyleCnt="6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leyball"/>
        </a:ext>
      </dgm:extLst>
    </dgm:pt>
    <dgm:pt modelId="{AE96DF91-48B8-4959-8D3F-0D882EB43033}" type="pres">
      <dgm:prSet presAssocID="{8DC86B51-6998-4DEC-92A6-79BB8F94B494}" presName="spaceRect" presStyleCnt="0"/>
      <dgm:spPr/>
    </dgm:pt>
    <dgm:pt modelId="{990C74D8-923B-41E3-9C2D-2E10D9B66C77}" type="pres">
      <dgm:prSet presAssocID="{8DC86B51-6998-4DEC-92A6-79BB8F94B494}" presName="textRect" presStyleLbl="revTx" presStyleIdx="4" presStyleCnt="6">
        <dgm:presLayoutVars>
          <dgm:chMax val="1"/>
          <dgm:chPref val="1"/>
        </dgm:presLayoutVars>
      </dgm:prSet>
      <dgm:spPr/>
    </dgm:pt>
    <dgm:pt modelId="{DD77150F-A070-48BA-B2C2-5238095DE012}" type="pres">
      <dgm:prSet presAssocID="{4F9346BE-C552-4354-942F-419797CF4E57}" presName="sibTrans" presStyleLbl="sibTrans2D1" presStyleIdx="0" presStyleCnt="0"/>
      <dgm:spPr/>
    </dgm:pt>
    <dgm:pt modelId="{33019E6D-EB95-4358-A48A-870EADC6F7DC}" type="pres">
      <dgm:prSet presAssocID="{3FD6D52F-684D-497D-BB59-CDAD2474E056}" presName="compNode" presStyleCnt="0"/>
      <dgm:spPr/>
    </dgm:pt>
    <dgm:pt modelId="{D4E8716E-4AE1-4FB8-B58E-D7C1ED891569}" type="pres">
      <dgm:prSet presAssocID="{3FD6D52F-684D-497D-BB59-CDAD2474E056}" presName="iconBgRect" presStyleLbl="bgShp" presStyleIdx="5" presStyleCnt="6"/>
      <dgm:spPr/>
    </dgm:pt>
    <dgm:pt modelId="{3B06B113-490F-4A74-AE31-FA0895D3A01D}" type="pres">
      <dgm:prSet presAssocID="{3FD6D52F-684D-497D-BB59-CDAD2474E056}" presName="iconRect" presStyleLbl="node1" presStyleIdx="5" presStyleCnt="6"/>
      <dgm:spPr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nis racket and ball"/>
        </a:ext>
      </dgm:extLst>
    </dgm:pt>
    <dgm:pt modelId="{A48C6D48-D245-4DA6-9783-A4147F2B1B50}" type="pres">
      <dgm:prSet presAssocID="{3FD6D52F-684D-497D-BB59-CDAD2474E056}" presName="spaceRect" presStyleCnt="0"/>
      <dgm:spPr/>
    </dgm:pt>
    <dgm:pt modelId="{F034EF45-BC0E-477E-8028-E8D55F20436D}" type="pres">
      <dgm:prSet presAssocID="{3FD6D52F-684D-497D-BB59-CDAD2474E05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FA5C9A05-FF35-42F1-9724-3E1256311B0A}" type="presOf" srcId="{D66C1EF7-3B4D-42AF-888C-E7405D5971AD}" destId="{982B345D-FF31-4716-91D9-1AD1E47E677D}" srcOrd="0" destOrd="0" presId="urn:microsoft.com/office/officeart/2018/2/layout/IconCircleList"/>
    <dgm:cxn modelId="{09C0C009-2817-4207-B474-E4E979DB3638}" type="presOf" srcId="{E05B3275-DB64-4490-8D3C-0E8CBF8ECEB6}" destId="{86671A47-4A4A-4230-8D12-BEF56E63C61E}" srcOrd="0" destOrd="0" presId="urn:microsoft.com/office/officeart/2018/2/layout/IconCircleList"/>
    <dgm:cxn modelId="{8422FB12-5DA7-4EB2-8746-DB286F746BB1}" type="presOf" srcId="{AB9B1B3F-BDBE-4CB6-BC38-45FD165072B3}" destId="{CA73E0E1-BA49-4B72-B80E-C33F1D1B3376}" srcOrd="0" destOrd="0" presId="urn:microsoft.com/office/officeart/2018/2/layout/IconCircleList"/>
    <dgm:cxn modelId="{F753CC5D-3334-474D-BFD6-AC26DF8B5839}" srcId="{FD5D5E48-3EE4-4B99-8A30-A367975B539A}" destId="{D66C1EF7-3B4D-42AF-888C-E7405D5971AD}" srcOrd="3" destOrd="0" parTransId="{1C7C8B1A-AC07-4E96-B7E7-0EDD81069F8E}" sibTransId="{4C6C13F5-519E-492C-BCDB-2E1D6080BA11}"/>
    <dgm:cxn modelId="{A3D0175E-17A5-454B-9298-0C8179C2DB71}" srcId="{FD5D5E48-3EE4-4B99-8A30-A367975B539A}" destId="{B62E59B1-EB67-4A50-8C42-9D0E31BBF880}" srcOrd="2" destOrd="0" parTransId="{4FDAAB6A-31CD-414D-8EAB-2A99AD6ECF32}" sibTransId="{AB9B1B3F-BDBE-4CB6-BC38-45FD165072B3}"/>
    <dgm:cxn modelId="{272CB545-024C-4FB6-B5FD-D88DC8B79EAD}" type="presOf" srcId="{8DC86B51-6998-4DEC-92A6-79BB8F94B494}" destId="{990C74D8-923B-41E3-9C2D-2E10D9B66C77}" srcOrd="0" destOrd="0" presId="urn:microsoft.com/office/officeart/2018/2/layout/IconCircleList"/>
    <dgm:cxn modelId="{C3534572-339E-4776-B1CB-19D821DB5CF0}" srcId="{FD5D5E48-3EE4-4B99-8A30-A367975B539A}" destId="{8DC86B51-6998-4DEC-92A6-79BB8F94B494}" srcOrd="4" destOrd="0" parTransId="{9A77EBFE-3AC7-421A-8D49-593C7C3BD041}" sibTransId="{4F9346BE-C552-4354-942F-419797CF4E57}"/>
    <dgm:cxn modelId="{ADF5F273-41B9-4D5E-BE60-91E88F713818}" srcId="{FD5D5E48-3EE4-4B99-8A30-A367975B539A}" destId="{45CB6CE3-278E-4E84-8131-9D7CAE437ACF}" srcOrd="1" destOrd="0" parTransId="{38528952-29FD-4CEC-94D5-052D141998FD}" sibTransId="{B9D4C4A2-F6D5-48BA-9E56-D36175F8B2E4}"/>
    <dgm:cxn modelId="{E0BFC474-F956-4867-A50D-B12121926E97}" type="presOf" srcId="{601C5098-C59C-448F-9B87-4B35466F6513}" destId="{2BC0B9D0-7CE0-4DAB-B073-80AAF3C385DA}" srcOrd="0" destOrd="0" presId="urn:microsoft.com/office/officeart/2018/2/layout/IconCircleList"/>
    <dgm:cxn modelId="{E5AECE75-9984-4AB4-B7E7-F048F82EDC51}" type="presOf" srcId="{3FD6D52F-684D-497D-BB59-CDAD2474E056}" destId="{F034EF45-BC0E-477E-8028-E8D55F20436D}" srcOrd="0" destOrd="0" presId="urn:microsoft.com/office/officeart/2018/2/layout/IconCircleList"/>
    <dgm:cxn modelId="{9404A078-6533-4FBD-9CC5-2E440A37657F}" type="presOf" srcId="{45CB6CE3-278E-4E84-8131-9D7CAE437ACF}" destId="{C7804969-97CE-41EF-AE2B-03AB59435472}" srcOrd="0" destOrd="0" presId="urn:microsoft.com/office/officeart/2018/2/layout/IconCircleList"/>
    <dgm:cxn modelId="{991DE28A-8953-4F65-9FE7-92E94CC94677}" srcId="{FD5D5E48-3EE4-4B99-8A30-A367975B539A}" destId="{3FD6D52F-684D-497D-BB59-CDAD2474E056}" srcOrd="5" destOrd="0" parTransId="{253783FB-7506-4F3D-85E5-D0D34F36EDBB}" sibTransId="{57B9D49B-52EC-4653-A145-A53A772B3DCE}"/>
    <dgm:cxn modelId="{5220378E-ECF1-4B72-8329-BE4330B945BC}" type="presOf" srcId="{FD5D5E48-3EE4-4B99-8A30-A367975B539A}" destId="{EE73F796-9762-48C8-9FA5-35D8388D072C}" srcOrd="0" destOrd="0" presId="urn:microsoft.com/office/officeart/2018/2/layout/IconCircleList"/>
    <dgm:cxn modelId="{A5019098-166A-4434-8C7F-659A0435A481}" type="presOf" srcId="{B62E59B1-EB67-4A50-8C42-9D0E31BBF880}" destId="{8C35FFFF-D96F-4498-BC29-C228CAC23AFA}" srcOrd="0" destOrd="0" presId="urn:microsoft.com/office/officeart/2018/2/layout/IconCircleList"/>
    <dgm:cxn modelId="{66AB05A5-4D1F-477E-9B89-DBAF403A8CA1}" type="presOf" srcId="{B9D4C4A2-F6D5-48BA-9E56-D36175F8B2E4}" destId="{795EFD00-1BD4-490F-BE55-943BF87AA07F}" srcOrd="0" destOrd="0" presId="urn:microsoft.com/office/officeart/2018/2/layout/IconCircleList"/>
    <dgm:cxn modelId="{2A8FF7C0-9545-4C52-B6E0-5DDA0313D7AD}" type="presOf" srcId="{4C6C13F5-519E-492C-BCDB-2E1D6080BA11}" destId="{DDF0D474-9568-4FC4-BB61-D1D8365DF4CC}" srcOrd="0" destOrd="0" presId="urn:microsoft.com/office/officeart/2018/2/layout/IconCircleList"/>
    <dgm:cxn modelId="{E80A29DA-B317-4647-AB0D-C118187B5D58}" type="presOf" srcId="{4F9346BE-C552-4354-942F-419797CF4E57}" destId="{DD77150F-A070-48BA-B2C2-5238095DE012}" srcOrd="0" destOrd="0" presId="urn:microsoft.com/office/officeart/2018/2/layout/IconCircleList"/>
    <dgm:cxn modelId="{61287BFC-F44E-4632-8F3B-118879D9BB2A}" srcId="{FD5D5E48-3EE4-4B99-8A30-A367975B539A}" destId="{601C5098-C59C-448F-9B87-4B35466F6513}" srcOrd="0" destOrd="0" parTransId="{8B7FE631-4C9B-4846-9074-684754708A84}" sibTransId="{E05B3275-DB64-4490-8D3C-0E8CBF8ECEB6}"/>
    <dgm:cxn modelId="{87BBEDD2-4F59-468B-B28D-9776EBF759F4}" type="presParOf" srcId="{EE73F796-9762-48C8-9FA5-35D8388D072C}" destId="{B8B58841-5FE8-4B5C-8F6F-E5E403F865C8}" srcOrd="0" destOrd="0" presId="urn:microsoft.com/office/officeart/2018/2/layout/IconCircleList"/>
    <dgm:cxn modelId="{83A3EBA2-CF3B-4CCA-894C-E61408A63506}" type="presParOf" srcId="{B8B58841-5FE8-4B5C-8F6F-E5E403F865C8}" destId="{53B5A3CD-9A58-447C-B70C-ADF8D09C6EF1}" srcOrd="0" destOrd="0" presId="urn:microsoft.com/office/officeart/2018/2/layout/IconCircleList"/>
    <dgm:cxn modelId="{EDBA5618-459A-4A3B-86ED-2CEC032D8CD8}" type="presParOf" srcId="{53B5A3CD-9A58-447C-B70C-ADF8D09C6EF1}" destId="{7B1A8A5B-DCF7-4529-ACC5-A370395538FC}" srcOrd="0" destOrd="0" presId="urn:microsoft.com/office/officeart/2018/2/layout/IconCircleList"/>
    <dgm:cxn modelId="{3BF873FC-7676-4AF3-AA26-6F83B842B2D1}" type="presParOf" srcId="{53B5A3CD-9A58-447C-B70C-ADF8D09C6EF1}" destId="{96756202-6467-403B-BA6B-CB5EB741D6E8}" srcOrd="1" destOrd="0" presId="urn:microsoft.com/office/officeart/2018/2/layout/IconCircleList"/>
    <dgm:cxn modelId="{9E89F77D-613C-407D-B974-DD714014B92D}" type="presParOf" srcId="{53B5A3CD-9A58-447C-B70C-ADF8D09C6EF1}" destId="{FB79912D-6A8C-4C62-8E9F-8A86744AEF2B}" srcOrd="2" destOrd="0" presId="urn:microsoft.com/office/officeart/2018/2/layout/IconCircleList"/>
    <dgm:cxn modelId="{0C1164D7-BF63-48AD-A45A-CF7B326005B2}" type="presParOf" srcId="{53B5A3CD-9A58-447C-B70C-ADF8D09C6EF1}" destId="{2BC0B9D0-7CE0-4DAB-B073-80AAF3C385DA}" srcOrd="3" destOrd="0" presId="urn:microsoft.com/office/officeart/2018/2/layout/IconCircleList"/>
    <dgm:cxn modelId="{5D1D3B17-3C5B-4D12-BC2C-E12B0D788B6D}" type="presParOf" srcId="{B8B58841-5FE8-4B5C-8F6F-E5E403F865C8}" destId="{86671A47-4A4A-4230-8D12-BEF56E63C61E}" srcOrd="1" destOrd="0" presId="urn:microsoft.com/office/officeart/2018/2/layout/IconCircleList"/>
    <dgm:cxn modelId="{B7872070-90EE-4099-A632-E51C352F969C}" type="presParOf" srcId="{B8B58841-5FE8-4B5C-8F6F-E5E403F865C8}" destId="{BA30CB51-2ABB-456C-83A7-B123C37AC8F9}" srcOrd="2" destOrd="0" presId="urn:microsoft.com/office/officeart/2018/2/layout/IconCircleList"/>
    <dgm:cxn modelId="{3B2A7546-6E0A-46BD-90B9-F79407096884}" type="presParOf" srcId="{BA30CB51-2ABB-456C-83A7-B123C37AC8F9}" destId="{3926E8F1-245B-46A1-A635-E322876712EE}" srcOrd="0" destOrd="0" presId="urn:microsoft.com/office/officeart/2018/2/layout/IconCircleList"/>
    <dgm:cxn modelId="{755E1F73-95CA-49BE-BF1E-16D75D8A783D}" type="presParOf" srcId="{BA30CB51-2ABB-456C-83A7-B123C37AC8F9}" destId="{70AADF09-31EE-459E-8730-3B82D6E6DF07}" srcOrd="1" destOrd="0" presId="urn:microsoft.com/office/officeart/2018/2/layout/IconCircleList"/>
    <dgm:cxn modelId="{4BCFDD10-7FC2-4665-ABD2-001EF656B620}" type="presParOf" srcId="{BA30CB51-2ABB-456C-83A7-B123C37AC8F9}" destId="{4CE37F56-53F8-4DAF-97EE-BB99A8A1FFE3}" srcOrd="2" destOrd="0" presId="urn:microsoft.com/office/officeart/2018/2/layout/IconCircleList"/>
    <dgm:cxn modelId="{C0F0DD3C-592A-4621-B2D2-3825A31ABCC0}" type="presParOf" srcId="{BA30CB51-2ABB-456C-83A7-B123C37AC8F9}" destId="{C7804969-97CE-41EF-AE2B-03AB59435472}" srcOrd="3" destOrd="0" presId="urn:microsoft.com/office/officeart/2018/2/layout/IconCircleList"/>
    <dgm:cxn modelId="{E12216C6-55EB-405C-84BC-F51F1D02139B}" type="presParOf" srcId="{B8B58841-5FE8-4B5C-8F6F-E5E403F865C8}" destId="{795EFD00-1BD4-490F-BE55-943BF87AA07F}" srcOrd="3" destOrd="0" presId="urn:microsoft.com/office/officeart/2018/2/layout/IconCircleList"/>
    <dgm:cxn modelId="{6018D34B-73FB-48C5-9377-153D95D04D00}" type="presParOf" srcId="{B8B58841-5FE8-4B5C-8F6F-E5E403F865C8}" destId="{20603461-4935-4E58-8969-74FDFF75606D}" srcOrd="4" destOrd="0" presId="urn:microsoft.com/office/officeart/2018/2/layout/IconCircleList"/>
    <dgm:cxn modelId="{E7329D8F-83B1-4F2E-A6BA-DCD52972486A}" type="presParOf" srcId="{20603461-4935-4E58-8969-74FDFF75606D}" destId="{581C8CFD-D1C3-4050-BBFA-8AC7CFD93E25}" srcOrd="0" destOrd="0" presId="urn:microsoft.com/office/officeart/2018/2/layout/IconCircleList"/>
    <dgm:cxn modelId="{44506745-5C42-4112-B865-B156C45B89B8}" type="presParOf" srcId="{20603461-4935-4E58-8969-74FDFF75606D}" destId="{F21052DC-00E8-4819-AC8D-96EF2F99D9B4}" srcOrd="1" destOrd="0" presId="urn:microsoft.com/office/officeart/2018/2/layout/IconCircleList"/>
    <dgm:cxn modelId="{23BC8E87-249A-46A1-97C8-40883EC254B7}" type="presParOf" srcId="{20603461-4935-4E58-8969-74FDFF75606D}" destId="{0EE3E101-F0BB-4F8E-BF0F-BBF9A3A0C625}" srcOrd="2" destOrd="0" presId="urn:microsoft.com/office/officeart/2018/2/layout/IconCircleList"/>
    <dgm:cxn modelId="{5B66080E-65B5-496D-A294-885477FF4763}" type="presParOf" srcId="{20603461-4935-4E58-8969-74FDFF75606D}" destId="{8C35FFFF-D96F-4498-BC29-C228CAC23AFA}" srcOrd="3" destOrd="0" presId="urn:microsoft.com/office/officeart/2018/2/layout/IconCircleList"/>
    <dgm:cxn modelId="{B610715B-1332-4DC2-BB2C-B3CE21BA5BAC}" type="presParOf" srcId="{B8B58841-5FE8-4B5C-8F6F-E5E403F865C8}" destId="{CA73E0E1-BA49-4B72-B80E-C33F1D1B3376}" srcOrd="5" destOrd="0" presId="urn:microsoft.com/office/officeart/2018/2/layout/IconCircleList"/>
    <dgm:cxn modelId="{BD79D806-98C3-4A6A-A74C-D9659D40EBF7}" type="presParOf" srcId="{B8B58841-5FE8-4B5C-8F6F-E5E403F865C8}" destId="{70099AAB-EB19-495C-9875-DE55A32AFA19}" srcOrd="6" destOrd="0" presId="urn:microsoft.com/office/officeart/2018/2/layout/IconCircleList"/>
    <dgm:cxn modelId="{84450B8F-4AEF-436F-A7E6-3427438B64C5}" type="presParOf" srcId="{70099AAB-EB19-495C-9875-DE55A32AFA19}" destId="{D0D40A91-407D-439A-9C36-EA0FF84EC671}" srcOrd="0" destOrd="0" presId="urn:microsoft.com/office/officeart/2018/2/layout/IconCircleList"/>
    <dgm:cxn modelId="{D4697B5F-7164-4298-A26E-A7B219972047}" type="presParOf" srcId="{70099AAB-EB19-495C-9875-DE55A32AFA19}" destId="{236B0EE1-CEA6-4813-B546-79ABD36E8BA5}" srcOrd="1" destOrd="0" presId="urn:microsoft.com/office/officeart/2018/2/layout/IconCircleList"/>
    <dgm:cxn modelId="{49D1B5C5-4C24-40A5-A1C6-62ACEF76736C}" type="presParOf" srcId="{70099AAB-EB19-495C-9875-DE55A32AFA19}" destId="{ABF34EBF-2A43-408D-874A-9EF4A7298A05}" srcOrd="2" destOrd="0" presId="urn:microsoft.com/office/officeart/2018/2/layout/IconCircleList"/>
    <dgm:cxn modelId="{74CAAD16-64B0-4FBA-A380-1C6094973ED3}" type="presParOf" srcId="{70099AAB-EB19-495C-9875-DE55A32AFA19}" destId="{982B345D-FF31-4716-91D9-1AD1E47E677D}" srcOrd="3" destOrd="0" presId="urn:microsoft.com/office/officeart/2018/2/layout/IconCircleList"/>
    <dgm:cxn modelId="{3FCA2A21-4D74-45D6-9F2F-44E5A7AA8AE4}" type="presParOf" srcId="{B8B58841-5FE8-4B5C-8F6F-E5E403F865C8}" destId="{DDF0D474-9568-4FC4-BB61-D1D8365DF4CC}" srcOrd="7" destOrd="0" presId="urn:microsoft.com/office/officeart/2018/2/layout/IconCircleList"/>
    <dgm:cxn modelId="{9141198E-039F-410C-83F9-E74AC5B427FA}" type="presParOf" srcId="{B8B58841-5FE8-4B5C-8F6F-E5E403F865C8}" destId="{3178A360-F050-40CD-846F-19BF18B8B00C}" srcOrd="8" destOrd="0" presId="urn:microsoft.com/office/officeart/2018/2/layout/IconCircleList"/>
    <dgm:cxn modelId="{FB7A3C71-280E-4E0F-A601-4D17FD866020}" type="presParOf" srcId="{3178A360-F050-40CD-846F-19BF18B8B00C}" destId="{AE81971B-37B5-4530-BA2C-BF1BB0CFC645}" srcOrd="0" destOrd="0" presId="urn:microsoft.com/office/officeart/2018/2/layout/IconCircleList"/>
    <dgm:cxn modelId="{D702CF81-617C-4758-8061-A200EC0E2279}" type="presParOf" srcId="{3178A360-F050-40CD-846F-19BF18B8B00C}" destId="{E91AAB1C-EAEA-4F7A-93CF-34B56C4EE795}" srcOrd="1" destOrd="0" presId="urn:microsoft.com/office/officeart/2018/2/layout/IconCircleList"/>
    <dgm:cxn modelId="{BC85FFAF-6C6E-49E8-A5A5-61D897D60735}" type="presParOf" srcId="{3178A360-F050-40CD-846F-19BF18B8B00C}" destId="{AE96DF91-48B8-4959-8D3F-0D882EB43033}" srcOrd="2" destOrd="0" presId="urn:microsoft.com/office/officeart/2018/2/layout/IconCircleList"/>
    <dgm:cxn modelId="{30272649-5D3C-4C11-A2E9-54D646B6DAA0}" type="presParOf" srcId="{3178A360-F050-40CD-846F-19BF18B8B00C}" destId="{990C74D8-923B-41E3-9C2D-2E10D9B66C77}" srcOrd="3" destOrd="0" presId="urn:microsoft.com/office/officeart/2018/2/layout/IconCircleList"/>
    <dgm:cxn modelId="{499E87D1-71D6-47E3-8F97-1754AF6EDEAE}" type="presParOf" srcId="{B8B58841-5FE8-4B5C-8F6F-E5E403F865C8}" destId="{DD77150F-A070-48BA-B2C2-5238095DE012}" srcOrd="9" destOrd="0" presId="urn:microsoft.com/office/officeart/2018/2/layout/IconCircleList"/>
    <dgm:cxn modelId="{E484297D-CC7C-41B3-B31B-3AADACE1CEF3}" type="presParOf" srcId="{B8B58841-5FE8-4B5C-8F6F-E5E403F865C8}" destId="{33019E6D-EB95-4358-A48A-870EADC6F7DC}" srcOrd="10" destOrd="0" presId="urn:microsoft.com/office/officeart/2018/2/layout/IconCircleList"/>
    <dgm:cxn modelId="{9605FD63-3B79-4B27-BB76-2B6E63A54548}" type="presParOf" srcId="{33019E6D-EB95-4358-A48A-870EADC6F7DC}" destId="{D4E8716E-4AE1-4FB8-B58E-D7C1ED891569}" srcOrd="0" destOrd="0" presId="urn:microsoft.com/office/officeart/2018/2/layout/IconCircleList"/>
    <dgm:cxn modelId="{69AE653F-E85F-4047-BC0E-2970EEE84010}" type="presParOf" srcId="{33019E6D-EB95-4358-A48A-870EADC6F7DC}" destId="{3B06B113-490F-4A74-AE31-FA0895D3A01D}" srcOrd="1" destOrd="0" presId="urn:microsoft.com/office/officeart/2018/2/layout/IconCircleList"/>
    <dgm:cxn modelId="{FE90B8CB-CE47-47D8-A6C0-A62121441BBA}" type="presParOf" srcId="{33019E6D-EB95-4358-A48A-870EADC6F7DC}" destId="{A48C6D48-D245-4DA6-9783-A4147F2B1B50}" srcOrd="2" destOrd="0" presId="urn:microsoft.com/office/officeart/2018/2/layout/IconCircleList"/>
    <dgm:cxn modelId="{24D13191-EA51-49E3-9E7A-7B246243156D}" type="presParOf" srcId="{33019E6D-EB95-4358-A48A-870EADC6F7DC}" destId="{F034EF45-BC0E-477E-8028-E8D55F20436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5A4ED-EB92-46D0-ACE9-A12B59D4A0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15AB8D-9F67-45E8-B319-AE321956DF7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There were many ___________________ at the game, but not a lot of Chelsea ____________________</a:t>
          </a:r>
        </a:p>
      </dgm:t>
    </dgm:pt>
    <dgm:pt modelId="{4E19F16D-7488-46CD-BD79-F3AE5C9E5F1D}" type="parTrans" cxnId="{E5E684B8-3254-4F14-820B-BB26CA2CC9E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D03C7D-3802-4E50-8531-F9CBEE61A6E7}" type="sibTrans" cxnId="{E5E684B8-3254-4F14-820B-BB26CA2CC9E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3F24C3-C3CA-433F-A43C-19E9745E344A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The ___________ gave the player a red card.</a:t>
          </a:r>
        </a:p>
      </dgm:t>
    </dgm:pt>
    <dgm:pt modelId="{2143D0A7-4423-440B-BF46-56CBA7D08045}" type="parTrans" cxnId="{5AEBCFF4-9524-4AC3-B943-42884FE1C67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4766B66-5E55-46EF-80FA-7DEBEEDE64E1}" type="sibTrans" cxnId="{5AEBCFF4-9524-4AC3-B943-42884FE1C67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766B426-EBA7-4EB6-ADD6-20164AC317FE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Team A  ___________________________ by beating team B 4:1.</a:t>
          </a:r>
        </a:p>
      </dgm:t>
    </dgm:pt>
    <dgm:pt modelId="{AC1FF4E1-31E6-4D5C-8BDC-AF3BA2A5760B}" type="parTrans" cxnId="{753BEEB9-23C8-41FE-846D-F1EE38DF17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4437887-28A7-4F72-A22F-5A5E1431952F}" type="sibTrans" cxnId="{753BEEB9-23C8-41FE-846D-F1EE38DF17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052E0A-EEB3-4C55-ACF6-38ABB6DB16B1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He scored his __________  ___________ and won the _______________.</a:t>
          </a:r>
        </a:p>
      </dgm:t>
    </dgm:pt>
    <dgm:pt modelId="{6794741E-46BA-4ACE-9DE8-D40A9C594887}" type="parTrans" cxnId="{6F5067B8-5441-4E0F-9861-7C2E88FC974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3D972D-54C7-4668-A359-1FC35781E023}" type="sibTrans" cxnId="{6F5067B8-5441-4E0F-9861-7C2E88FC974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2A39AC-AE5B-4DF3-8F05-C70800637C02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The players are __________ ___________ in the ___________</a:t>
          </a:r>
        </a:p>
      </dgm:t>
    </dgm:pt>
    <dgm:pt modelId="{62A375B1-F9DD-435A-97BE-BDFC29E95AB8}" type="parTrans" cxnId="{9D3202A0-52D8-4FA4-A129-D8E1BC6CEE4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6C603DA-8CAD-4FC8-8BF0-802AFCD07476}" type="sibTrans" cxnId="{9D3202A0-52D8-4FA4-A129-D8E1BC6CEE4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93A803F-7B73-487A-982F-8C4D16550918}">
      <dgm:prSet/>
      <dgm:spPr/>
      <dgm:t>
        <a:bodyPr/>
        <a:lstStyle/>
        <a:p>
          <a:r>
            <a:rPr lang="en-US">
              <a:solidFill>
                <a:schemeClr val="bg1"/>
              </a:solidFill>
            </a:rPr>
            <a:t>The fans were __________ _________ the team of ___________________ players.</a:t>
          </a:r>
        </a:p>
      </dgm:t>
    </dgm:pt>
    <dgm:pt modelId="{687F3382-71B2-4109-A45E-4E15324D01F6}" type="parTrans" cxnId="{2C38250E-3C18-40AF-907E-B1EBF52349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680D47-1382-4DBB-88FF-FB33446938FC}" type="sibTrans" cxnId="{2C38250E-3C18-40AF-907E-B1EBF523493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0E55D56-E5B7-46B8-806C-7DFEB9F758C3}" type="pres">
      <dgm:prSet presAssocID="{D505A4ED-EB92-46D0-ACE9-A12B59D4A0DA}" presName="vert0" presStyleCnt="0">
        <dgm:presLayoutVars>
          <dgm:dir/>
          <dgm:animOne val="branch"/>
          <dgm:animLvl val="lvl"/>
        </dgm:presLayoutVars>
      </dgm:prSet>
      <dgm:spPr/>
    </dgm:pt>
    <dgm:pt modelId="{6D059468-458C-4728-AA4C-21934643B960}" type="pres">
      <dgm:prSet presAssocID="{5215AB8D-9F67-45E8-B319-AE321956DF70}" presName="thickLine" presStyleLbl="alignNode1" presStyleIdx="0" presStyleCnt="6"/>
      <dgm:spPr/>
    </dgm:pt>
    <dgm:pt modelId="{76246143-CFF9-4A95-826C-A794EE746721}" type="pres">
      <dgm:prSet presAssocID="{5215AB8D-9F67-45E8-B319-AE321956DF70}" presName="horz1" presStyleCnt="0"/>
      <dgm:spPr/>
    </dgm:pt>
    <dgm:pt modelId="{BA101B5B-F263-4E82-A475-D9883C81CC87}" type="pres">
      <dgm:prSet presAssocID="{5215AB8D-9F67-45E8-B319-AE321956DF70}" presName="tx1" presStyleLbl="revTx" presStyleIdx="0" presStyleCnt="6"/>
      <dgm:spPr/>
    </dgm:pt>
    <dgm:pt modelId="{437F56D2-65B3-4B2C-A958-5A06E4083A1D}" type="pres">
      <dgm:prSet presAssocID="{5215AB8D-9F67-45E8-B319-AE321956DF70}" presName="vert1" presStyleCnt="0"/>
      <dgm:spPr/>
    </dgm:pt>
    <dgm:pt modelId="{30E888CE-D30B-4D30-B507-D7FEF20505BC}" type="pres">
      <dgm:prSet presAssocID="{9C3F24C3-C3CA-433F-A43C-19E9745E344A}" presName="thickLine" presStyleLbl="alignNode1" presStyleIdx="1" presStyleCnt="6"/>
      <dgm:spPr/>
    </dgm:pt>
    <dgm:pt modelId="{8B6F4772-C2C1-4DCB-A324-09570DF34455}" type="pres">
      <dgm:prSet presAssocID="{9C3F24C3-C3CA-433F-A43C-19E9745E344A}" presName="horz1" presStyleCnt="0"/>
      <dgm:spPr/>
    </dgm:pt>
    <dgm:pt modelId="{204717FE-05FC-40DB-B0E7-6A8FEB5FBF96}" type="pres">
      <dgm:prSet presAssocID="{9C3F24C3-C3CA-433F-A43C-19E9745E344A}" presName="tx1" presStyleLbl="revTx" presStyleIdx="1" presStyleCnt="6"/>
      <dgm:spPr/>
    </dgm:pt>
    <dgm:pt modelId="{D454AA6C-34D2-49C0-A72D-9B90DCC6B2C9}" type="pres">
      <dgm:prSet presAssocID="{9C3F24C3-C3CA-433F-A43C-19E9745E344A}" presName="vert1" presStyleCnt="0"/>
      <dgm:spPr/>
    </dgm:pt>
    <dgm:pt modelId="{4EEE714A-1CD3-4199-BB36-18ECC6946B1A}" type="pres">
      <dgm:prSet presAssocID="{C766B426-EBA7-4EB6-ADD6-20164AC317FE}" presName="thickLine" presStyleLbl="alignNode1" presStyleIdx="2" presStyleCnt="6"/>
      <dgm:spPr/>
    </dgm:pt>
    <dgm:pt modelId="{0016EEE4-E3F8-4232-92A5-4D6ECEE43402}" type="pres">
      <dgm:prSet presAssocID="{C766B426-EBA7-4EB6-ADD6-20164AC317FE}" presName="horz1" presStyleCnt="0"/>
      <dgm:spPr/>
    </dgm:pt>
    <dgm:pt modelId="{A19DA071-031F-4664-BB1C-8643CFA12156}" type="pres">
      <dgm:prSet presAssocID="{C766B426-EBA7-4EB6-ADD6-20164AC317FE}" presName="tx1" presStyleLbl="revTx" presStyleIdx="2" presStyleCnt="6"/>
      <dgm:spPr/>
    </dgm:pt>
    <dgm:pt modelId="{E4464525-249A-47FE-B43A-522CCB9845C5}" type="pres">
      <dgm:prSet presAssocID="{C766B426-EBA7-4EB6-ADD6-20164AC317FE}" presName="vert1" presStyleCnt="0"/>
      <dgm:spPr/>
    </dgm:pt>
    <dgm:pt modelId="{2069D119-ED53-48D5-8400-05505BD5DF56}" type="pres">
      <dgm:prSet presAssocID="{64052E0A-EEB3-4C55-ACF6-38ABB6DB16B1}" presName="thickLine" presStyleLbl="alignNode1" presStyleIdx="3" presStyleCnt="6"/>
      <dgm:spPr/>
    </dgm:pt>
    <dgm:pt modelId="{9B384538-7C21-4A48-8156-44372E37B3D3}" type="pres">
      <dgm:prSet presAssocID="{64052E0A-EEB3-4C55-ACF6-38ABB6DB16B1}" presName="horz1" presStyleCnt="0"/>
      <dgm:spPr/>
    </dgm:pt>
    <dgm:pt modelId="{16B69ECA-3467-41E0-AE14-91A96C0F7D5D}" type="pres">
      <dgm:prSet presAssocID="{64052E0A-EEB3-4C55-ACF6-38ABB6DB16B1}" presName="tx1" presStyleLbl="revTx" presStyleIdx="3" presStyleCnt="6"/>
      <dgm:spPr/>
    </dgm:pt>
    <dgm:pt modelId="{DA8C871D-F339-42BD-A4DF-97CCB71C4F72}" type="pres">
      <dgm:prSet presAssocID="{64052E0A-EEB3-4C55-ACF6-38ABB6DB16B1}" presName="vert1" presStyleCnt="0"/>
      <dgm:spPr/>
    </dgm:pt>
    <dgm:pt modelId="{5566EACC-4184-4C40-A06D-E7A2D1582612}" type="pres">
      <dgm:prSet presAssocID="{482A39AC-AE5B-4DF3-8F05-C70800637C02}" presName="thickLine" presStyleLbl="alignNode1" presStyleIdx="4" presStyleCnt="6"/>
      <dgm:spPr/>
    </dgm:pt>
    <dgm:pt modelId="{7E033421-CD00-49B0-99B4-151257C258C0}" type="pres">
      <dgm:prSet presAssocID="{482A39AC-AE5B-4DF3-8F05-C70800637C02}" presName="horz1" presStyleCnt="0"/>
      <dgm:spPr/>
    </dgm:pt>
    <dgm:pt modelId="{D5EC9E62-EBED-4873-AD07-272C00CAEE65}" type="pres">
      <dgm:prSet presAssocID="{482A39AC-AE5B-4DF3-8F05-C70800637C02}" presName="tx1" presStyleLbl="revTx" presStyleIdx="4" presStyleCnt="6"/>
      <dgm:spPr/>
    </dgm:pt>
    <dgm:pt modelId="{A65D9DD4-B3EB-461C-95BD-F7AAE1215E10}" type="pres">
      <dgm:prSet presAssocID="{482A39AC-AE5B-4DF3-8F05-C70800637C02}" presName="vert1" presStyleCnt="0"/>
      <dgm:spPr/>
    </dgm:pt>
    <dgm:pt modelId="{7C0948DB-719F-4781-9F96-D801CC8CB7D1}" type="pres">
      <dgm:prSet presAssocID="{493A803F-7B73-487A-982F-8C4D16550918}" presName="thickLine" presStyleLbl="alignNode1" presStyleIdx="5" presStyleCnt="6"/>
      <dgm:spPr/>
    </dgm:pt>
    <dgm:pt modelId="{1FE0B495-AE46-445F-85C1-75D1A8A0CA41}" type="pres">
      <dgm:prSet presAssocID="{493A803F-7B73-487A-982F-8C4D16550918}" presName="horz1" presStyleCnt="0"/>
      <dgm:spPr/>
    </dgm:pt>
    <dgm:pt modelId="{49F23D09-07F0-4A2B-9B03-A32620EFB9AF}" type="pres">
      <dgm:prSet presAssocID="{493A803F-7B73-487A-982F-8C4D16550918}" presName="tx1" presStyleLbl="revTx" presStyleIdx="5" presStyleCnt="6"/>
      <dgm:spPr/>
    </dgm:pt>
    <dgm:pt modelId="{0117236C-2FBD-43B8-B71C-B2A823F0BDDF}" type="pres">
      <dgm:prSet presAssocID="{493A803F-7B73-487A-982F-8C4D16550918}" presName="vert1" presStyleCnt="0"/>
      <dgm:spPr/>
    </dgm:pt>
  </dgm:ptLst>
  <dgm:cxnLst>
    <dgm:cxn modelId="{2C38250E-3C18-40AF-907E-B1EBF5234937}" srcId="{D505A4ED-EB92-46D0-ACE9-A12B59D4A0DA}" destId="{493A803F-7B73-487A-982F-8C4D16550918}" srcOrd="5" destOrd="0" parTransId="{687F3382-71B2-4109-A45E-4E15324D01F6}" sibTransId="{6B680D47-1382-4DBB-88FF-FB33446938FC}"/>
    <dgm:cxn modelId="{02A1CF5D-91FC-48DF-891B-6E7512F4EF58}" type="presOf" srcId="{493A803F-7B73-487A-982F-8C4D16550918}" destId="{49F23D09-07F0-4A2B-9B03-A32620EFB9AF}" srcOrd="0" destOrd="0" presId="urn:microsoft.com/office/officeart/2008/layout/LinedList"/>
    <dgm:cxn modelId="{EEB7E664-5530-4FB3-A521-D03E81CCFBFD}" type="presOf" srcId="{D505A4ED-EB92-46D0-ACE9-A12B59D4A0DA}" destId="{E0E55D56-E5B7-46B8-806C-7DFEB9F758C3}" srcOrd="0" destOrd="0" presId="urn:microsoft.com/office/officeart/2008/layout/LinedList"/>
    <dgm:cxn modelId="{FEB1136A-EC82-451E-8FAC-63910DD103CC}" type="presOf" srcId="{64052E0A-EEB3-4C55-ACF6-38ABB6DB16B1}" destId="{16B69ECA-3467-41E0-AE14-91A96C0F7D5D}" srcOrd="0" destOrd="0" presId="urn:microsoft.com/office/officeart/2008/layout/LinedList"/>
    <dgm:cxn modelId="{EC571E6F-B33D-4CE8-80A3-CE1120AB7AD0}" type="presOf" srcId="{9C3F24C3-C3CA-433F-A43C-19E9745E344A}" destId="{204717FE-05FC-40DB-B0E7-6A8FEB5FBF96}" srcOrd="0" destOrd="0" presId="urn:microsoft.com/office/officeart/2008/layout/LinedList"/>
    <dgm:cxn modelId="{0FC5F784-353A-4E82-ACCC-B8A40E0B81E8}" type="presOf" srcId="{5215AB8D-9F67-45E8-B319-AE321956DF70}" destId="{BA101B5B-F263-4E82-A475-D9883C81CC87}" srcOrd="0" destOrd="0" presId="urn:microsoft.com/office/officeart/2008/layout/LinedList"/>
    <dgm:cxn modelId="{A15E1C87-D1D3-4948-BA80-3126652B65F5}" type="presOf" srcId="{482A39AC-AE5B-4DF3-8F05-C70800637C02}" destId="{D5EC9E62-EBED-4873-AD07-272C00CAEE65}" srcOrd="0" destOrd="0" presId="urn:microsoft.com/office/officeart/2008/layout/LinedList"/>
    <dgm:cxn modelId="{1341798F-B535-4E27-A9A9-E990A3807B00}" type="presOf" srcId="{C766B426-EBA7-4EB6-ADD6-20164AC317FE}" destId="{A19DA071-031F-4664-BB1C-8643CFA12156}" srcOrd="0" destOrd="0" presId="urn:microsoft.com/office/officeart/2008/layout/LinedList"/>
    <dgm:cxn modelId="{9D3202A0-52D8-4FA4-A129-D8E1BC6CEE47}" srcId="{D505A4ED-EB92-46D0-ACE9-A12B59D4A0DA}" destId="{482A39AC-AE5B-4DF3-8F05-C70800637C02}" srcOrd="4" destOrd="0" parTransId="{62A375B1-F9DD-435A-97BE-BDFC29E95AB8}" sibTransId="{C6C603DA-8CAD-4FC8-8BF0-802AFCD07476}"/>
    <dgm:cxn modelId="{6F5067B8-5441-4E0F-9861-7C2E88FC9742}" srcId="{D505A4ED-EB92-46D0-ACE9-A12B59D4A0DA}" destId="{64052E0A-EEB3-4C55-ACF6-38ABB6DB16B1}" srcOrd="3" destOrd="0" parTransId="{6794741E-46BA-4ACE-9DE8-D40A9C594887}" sibTransId="{B93D972D-54C7-4668-A359-1FC35781E023}"/>
    <dgm:cxn modelId="{E5E684B8-3254-4F14-820B-BB26CA2CC9E9}" srcId="{D505A4ED-EB92-46D0-ACE9-A12B59D4A0DA}" destId="{5215AB8D-9F67-45E8-B319-AE321956DF70}" srcOrd="0" destOrd="0" parTransId="{4E19F16D-7488-46CD-BD79-F3AE5C9E5F1D}" sibTransId="{73D03C7D-3802-4E50-8531-F9CBEE61A6E7}"/>
    <dgm:cxn modelId="{753BEEB9-23C8-41FE-846D-F1EE38DF1782}" srcId="{D505A4ED-EB92-46D0-ACE9-A12B59D4A0DA}" destId="{C766B426-EBA7-4EB6-ADD6-20164AC317FE}" srcOrd="2" destOrd="0" parTransId="{AC1FF4E1-31E6-4D5C-8BDC-AF3BA2A5760B}" sibTransId="{14437887-28A7-4F72-A22F-5A5E1431952F}"/>
    <dgm:cxn modelId="{5AEBCFF4-9524-4AC3-B943-42884FE1C677}" srcId="{D505A4ED-EB92-46D0-ACE9-A12B59D4A0DA}" destId="{9C3F24C3-C3CA-433F-A43C-19E9745E344A}" srcOrd="1" destOrd="0" parTransId="{2143D0A7-4423-440B-BF46-56CBA7D08045}" sibTransId="{D4766B66-5E55-46EF-80FA-7DEBEEDE64E1}"/>
    <dgm:cxn modelId="{FCFFE148-A7DD-46C0-9E6C-938E87D611C6}" type="presParOf" srcId="{E0E55D56-E5B7-46B8-806C-7DFEB9F758C3}" destId="{6D059468-458C-4728-AA4C-21934643B960}" srcOrd="0" destOrd="0" presId="urn:microsoft.com/office/officeart/2008/layout/LinedList"/>
    <dgm:cxn modelId="{885D6802-C8C0-4DAD-A688-5864F6630D0B}" type="presParOf" srcId="{E0E55D56-E5B7-46B8-806C-7DFEB9F758C3}" destId="{76246143-CFF9-4A95-826C-A794EE746721}" srcOrd="1" destOrd="0" presId="urn:microsoft.com/office/officeart/2008/layout/LinedList"/>
    <dgm:cxn modelId="{53803E11-304D-4C08-84B9-0DE5F2BD91CC}" type="presParOf" srcId="{76246143-CFF9-4A95-826C-A794EE746721}" destId="{BA101B5B-F263-4E82-A475-D9883C81CC87}" srcOrd="0" destOrd="0" presId="urn:microsoft.com/office/officeart/2008/layout/LinedList"/>
    <dgm:cxn modelId="{2D621EEF-19ED-49F0-B1EA-E91DBC16CD6C}" type="presParOf" srcId="{76246143-CFF9-4A95-826C-A794EE746721}" destId="{437F56D2-65B3-4B2C-A958-5A06E4083A1D}" srcOrd="1" destOrd="0" presId="urn:microsoft.com/office/officeart/2008/layout/LinedList"/>
    <dgm:cxn modelId="{87AA7E5B-D397-408C-A025-4B1945311E7E}" type="presParOf" srcId="{E0E55D56-E5B7-46B8-806C-7DFEB9F758C3}" destId="{30E888CE-D30B-4D30-B507-D7FEF20505BC}" srcOrd="2" destOrd="0" presId="urn:microsoft.com/office/officeart/2008/layout/LinedList"/>
    <dgm:cxn modelId="{3656C838-FFBF-4BB0-A3C3-3D6E17AB1BB7}" type="presParOf" srcId="{E0E55D56-E5B7-46B8-806C-7DFEB9F758C3}" destId="{8B6F4772-C2C1-4DCB-A324-09570DF34455}" srcOrd="3" destOrd="0" presId="urn:microsoft.com/office/officeart/2008/layout/LinedList"/>
    <dgm:cxn modelId="{1ED809B1-76EB-4181-BC3B-C7E8BF7EF374}" type="presParOf" srcId="{8B6F4772-C2C1-4DCB-A324-09570DF34455}" destId="{204717FE-05FC-40DB-B0E7-6A8FEB5FBF96}" srcOrd="0" destOrd="0" presId="urn:microsoft.com/office/officeart/2008/layout/LinedList"/>
    <dgm:cxn modelId="{22EB828A-2A17-419B-A4E8-85668ECE1592}" type="presParOf" srcId="{8B6F4772-C2C1-4DCB-A324-09570DF34455}" destId="{D454AA6C-34D2-49C0-A72D-9B90DCC6B2C9}" srcOrd="1" destOrd="0" presId="urn:microsoft.com/office/officeart/2008/layout/LinedList"/>
    <dgm:cxn modelId="{B3EF0761-87E5-4EFE-8C88-D748FD574ED6}" type="presParOf" srcId="{E0E55D56-E5B7-46B8-806C-7DFEB9F758C3}" destId="{4EEE714A-1CD3-4199-BB36-18ECC6946B1A}" srcOrd="4" destOrd="0" presId="urn:microsoft.com/office/officeart/2008/layout/LinedList"/>
    <dgm:cxn modelId="{804D63A3-A778-4A3A-9770-B6F0C3F42E15}" type="presParOf" srcId="{E0E55D56-E5B7-46B8-806C-7DFEB9F758C3}" destId="{0016EEE4-E3F8-4232-92A5-4D6ECEE43402}" srcOrd="5" destOrd="0" presId="urn:microsoft.com/office/officeart/2008/layout/LinedList"/>
    <dgm:cxn modelId="{C034C700-B495-4F8D-8A83-7E9A4E19F3DC}" type="presParOf" srcId="{0016EEE4-E3F8-4232-92A5-4D6ECEE43402}" destId="{A19DA071-031F-4664-BB1C-8643CFA12156}" srcOrd="0" destOrd="0" presId="urn:microsoft.com/office/officeart/2008/layout/LinedList"/>
    <dgm:cxn modelId="{2DB40279-6708-4F11-95A2-B49D20642B21}" type="presParOf" srcId="{0016EEE4-E3F8-4232-92A5-4D6ECEE43402}" destId="{E4464525-249A-47FE-B43A-522CCB9845C5}" srcOrd="1" destOrd="0" presId="urn:microsoft.com/office/officeart/2008/layout/LinedList"/>
    <dgm:cxn modelId="{05B54219-469A-484F-B635-20AFADEDAC80}" type="presParOf" srcId="{E0E55D56-E5B7-46B8-806C-7DFEB9F758C3}" destId="{2069D119-ED53-48D5-8400-05505BD5DF56}" srcOrd="6" destOrd="0" presId="urn:microsoft.com/office/officeart/2008/layout/LinedList"/>
    <dgm:cxn modelId="{99880A39-5257-4D0A-97D4-6695ABFA10F8}" type="presParOf" srcId="{E0E55D56-E5B7-46B8-806C-7DFEB9F758C3}" destId="{9B384538-7C21-4A48-8156-44372E37B3D3}" srcOrd="7" destOrd="0" presId="urn:microsoft.com/office/officeart/2008/layout/LinedList"/>
    <dgm:cxn modelId="{A1080A05-28DF-4639-83FA-87B7F017C7BA}" type="presParOf" srcId="{9B384538-7C21-4A48-8156-44372E37B3D3}" destId="{16B69ECA-3467-41E0-AE14-91A96C0F7D5D}" srcOrd="0" destOrd="0" presId="urn:microsoft.com/office/officeart/2008/layout/LinedList"/>
    <dgm:cxn modelId="{EFF4C592-BA00-4784-A347-1EF963CB7819}" type="presParOf" srcId="{9B384538-7C21-4A48-8156-44372E37B3D3}" destId="{DA8C871D-F339-42BD-A4DF-97CCB71C4F72}" srcOrd="1" destOrd="0" presId="urn:microsoft.com/office/officeart/2008/layout/LinedList"/>
    <dgm:cxn modelId="{FE919A0C-00DF-4F23-BAF6-C88EB831BB2F}" type="presParOf" srcId="{E0E55D56-E5B7-46B8-806C-7DFEB9F758C3}" destId="{5566EACC-4184-4C40-A06D-E7A2D1582612}" srcOrd="8" destOrd="0" presId="urn:microsoft.com/office/officeart/2008/layout/LinedList"/>
    <dgm:cxn modelId="{A6CDFF05-D5AF-4C32-8E90-CABA20FA51C8}" type="presParOf" srcId="{E0E55D56-E5B7-46B8-806C-7DFEB9F758C3}" destId="{7E033421-CD00-49B0-99B4-151257C258C0}" srcOrd="9" destOrd="0" presId="urn:microsoft.com/office/officeart/2008/layout/LinedList"/>
    <dgm:cxn modelId="{84B04D23-CE0C-450F-8814-25B4796543B4}" type="presParOf" srcId="{7E033421-CD00-49B0-99B4-151257C258C0}" destId="{D5EC9E62-EBED-4873-AD07-272C00CAEE65}" srcOrd="0" destOrd="0" presId="urn:microsoft.com/office/officeart/2008/layout/LinedList"/>
    <dgm:cxn modelId="{634606B4-32D0-40BC-BD87-416FB7D0DE17}" type="presParOf" srcId="{7E033421-CD00-49B0-99B4-151257C258C0}" destId="{A65D9DD4-B3EB-461C-95BD-F7AAE1215E10}" srcOrd="1" destOrd="0" presId="urn:microsoft.com/office/officeart/2008/layout/LinedList"/>
    <dgm:cxn modelId="{F1A708AD-B3AB-45F7-8B16-7A391DA03ED1}" type="presParOf" srcId="{E0E55D56-E5B7-46B8-806C-7DFEB9F758C3}" destId="{7C0948DB-719F-4781-9F96-D801CC8CB7D1}" srcOrd="10" destOrd="0" presId="urn:microsoft.com/office/officeart/2008/layout/LinedList"/>
    <dgm:cxn modelId="{D9384B5F-9EBE-4BE6-A925-38E02ADC2ED7}" type="presParOf" srcId="{E0E55D56-E5B7-46B8-806C-7DFEB9F758C3}" destId="{1FE0B495-AE46-445F-85C1-75D1A8A0CA41}" srcOrd="11" destOrd="0" presId="urn:microsoft.com/office/officeart/2008/layout/LinedList"/>
    <dgm:cxn modelId="{24878B70-F44C-4F1B-B499-918CEF056C16}" type="presParOf" srcId="{1FE0B495-AE46-445F-85C1-75D1A8A0CA41}" destId="{49F23D09-07F0-4A2B-9B03-A32620EFB9AF}" srcOrd="0" destOrd="0" presId="urn:microsoft.com/office/officeart/2008/layout/LinedList"/>
    <dgm:cxn modelId="{F7CA9658-2B38-40F2-9E00-EEBEE2BDFA02}" type="presParOf" srcId="{1FE0B495-AE46-445F-85C1-75D1A8A0CA41}" destId="{0117236C-2FBD-43B8-B71C-B2A823F0BD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49E0F-C5E1-4408-BAA0-6D4AF90CDAE9}">
      <dsp:nvSpPr>
        <dsp:cNvPr id="0" name=""/>
        <dsp:cNvSpPr/>
      </dsp:nvSpPr>
      <dsp:spPr>
        <a:xfrm>
          <a:off x="0" y="2910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26790-3E0A-4A92-92D7-6F5A311253B6}">
      <dsp:nvSpPr>
        <dsp:cNvPr id="0" name=""/>
        <dsp:cNvSpPr/>
      </dsp:nvSpPr>
      <dsp:spPr>
        <a:xfrm>
          <a:off x="187525" y="142392"/>
          <a:ext cx="340955" cy="34095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37CAF-4EBB-41FE-B4B6-90A416CFF7D8}">
      <dsp:nvSpPr>
        <dsp:cNvPr id="0" name=""/>
        <dsp:cNvSpPr/>
      </dsp:nvSpPr>
      <dsp:spPr>
        <a:xfrm>
          <a:off x="716006" y="2910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Topic:			At a sports game</a:t>
          </a:r>
        </a:p>
      </dsp:txBody>
      <dsp:txXfrm>
        <a:off x="716006" y="2910"/>
        <a:ext cx="8721152" cy="619918"/>
      </dsp:txXfrm>
    </dsp:sp>
    <dsp:sp modelId="{81C5F559-7E12-4549-96B0-64F148B97CB0}">
      <dsp:nvSpPr>
        <dsp:cNvPr id="0" name=""/>
        <dsp:cNvSpPr/>
      </dsp:nvSpPr>
      <dsp:spPr>
        <a:xfrm>
          <a:off x="0" y="777808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11CBD-4593-406B-AF8F-0BE2A3CF347E}">
      <dsp:nvSpPr>
        <dsp:cNvPr id="0" name=""/>
        <dsp:cNvSpPr/>
      </dsp:nvSpPr>
      <dsp:spPr>
        <a:xfrm>
          <a:off x="187525" y="917290"/>
          <a:ext cx="340955" cy="34095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9720A-77B4-4FD2-A341-9DD7DBF00749}">
      <dsp:nvSpPr>
        <dsp:cNvPr id="0" name=""/>
        <dsp:cNvSpPr/>
      </dsp:nvSpPr>
      <dsp:spPr>
        <a:xfrm>
          <a:off x="716006" y="777808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Target Language:		Vocabulary</a:t>
          </a:r>
        </a:p>
      </dsp:txBody>
      <dsp:txXfrm>
        <a:off x="716006" y="777808"/>
        <a:ext cx="8721152" cy="619918"/>
      </dsp:txXfrm>
    </dsp:sp>
    <dsp:sp modelId="{8142666C-BBDF-4B4E-B0A8-E717C3C47E94}">
      <dsp:nvSpPr>
        <dsp:cNvPr id="0" name=""/>
        <dsp:cNvSpPr/>
      </dsp:nvSpPr>
      <dsp:spPr>
        <a:xfrm>
          <a:off x="0" y="1552707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6169E-A9D6-428F-8EFE-7547353AFAD4}">
      <dsp:nvSpPr>
        <dsp:cNvPr id="0" name=""/>
        <dsp:cNvSpPr/>
      </dsp:nvSpPr>
      <dsp:spPr>
        <a:xfrm>
          <a:off x="187525" y="1692188"/>
          <a:ext cx="340955" cy="34095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14400-658A-4312-B837-3F12DF2CEA5F}">
      <dsp:nvSpPr>
        <dsp:cNvPr id="0" name=""/>
        <dsp:cNvSpPr/>
      </dsp:nvSpPr>
      <dsp:spPr>
        <a:xfrm>
          <a:off x="716006" y="1552707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Level: 			Elementary/ Pre-Intermediate/ Intermediate</a:t>
          </a:r>
        </a:p>
      </dsp:txBody>
      <dsp:txXfrm>
        <a:off x="716006" y="1552707"/>
        <a:ext cx="8721152" cy="619918"/>
      </dsp:txXfrm>
    </dsp:sp>
    <dsp:sp modelId="{6AFABDCB-C811-4A13-8A25-A234FB5887F2}">
      <dsp:nvSpPr>
        <dsp:cNvPr id="0" name=""/>
        <dsp:cNvSpPr/>
      </dsp:nvSpPr>
      <dsp:spPr>
        <a:xfrm>
          <a:off x="0" y="2327605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DF121-E084-40CF-8E9B-EE8ECF60BA85}">
      <dsp:nvSpPr>
        <dsp:cNvPr id="0" name=""/>
        <dsp:cNvSpPr/>
      </dsp:nvSpPr>
      <dsp:spPr>
        <a:xfrm>
          <a:off x="187525" y="2467087"/>
          <a:ext cx="340955" cy="340955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DCB8-0137-47FB-8749-7A318D9BBD72}">
      <dsp:nvSpPr>
        <dsp:cNvPr id="0" name=""/>
        <dsp:cNvSpPr/>
      </dsp:nvSpPr>
      <dsp:spPr>
        <a:xfrm>
          <a:off x="716006" y="2327605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Duration:		1 hour</a:t>
          </a:r>
        </a:p>
      </dsp:txBody>
      <dsp:txXfrm>
        <a:off x="716006" y="2327605"/>
        <a:ext cx="8721152" cy="619918"/>
      </dsp:txXfrm>
    </dsp:sp>
    <dsp:sp modelId="{BAFB5861-90BC-4785-A33C-8A30C1DEBF87}">
      <dsp:nvSpPr>
        <dsp:cNvPr id="0" name=""/>
        <dsp:cNvSpPr/>
      </dsp:nvSpPr>
      <dsp:spPr>
        <a:xfrm>
          <a:off x="0" y="3102503"/>
          <a:ext cx="9437159" cy="6199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944C0-2B0D-49DD-9B89-ADCBA568BC29}">
      <dsp:nvSpPr>
        <dsp:cNvPr id="0" name=""/>
        <dsp:cNvSpPr/>
      </dsp:nvSpPr>
      <dsp:spPr>
        <a:xfrm>
          <a:off x="187525" y="3241985"/>
          <a:ext cx="340955" cy="340955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4DF01-82E4-4E78-AF33-C8056A8E7D9F}">
      <dsp:nvSpPr>
        <dsp:cNvPr id="0" name=""/>
        <dsp:cNvSpPr/>
      </dsp:nvSpPr>
      <dsp:spPr>
        <a:xfrm>
          <a:off x="716006" y="3102503"/>
          <a:ext cx="8721152" cy="619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608" tIns="65608" rIns="65608" bIns="656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Format:			PPT, Speaking Club</a:t>
          </a:r>
        </a:p>
      </dsp:txBody>
      <dsp:txXfrm>
        <a:off x="716006" y="3102503"/>
        <a:ext cx="8721152" cy="619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C5AF0-84FF-4E2D-BD09-2BD6104C5DBE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2C650-7D96-47BB-A99D-3A3801EBF27A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9E034-5BC0-46EA-9BC9-884837313FDF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Name?</a:t>
          </a:r>
        </a:p>
      </dsp:txBody>
      <dsp:txXfrm>
        <a:off x="93445" y="3018902"/>
        <a:ext cx="3206250" cy="720000"/>
      </dsp:txXfrm>
    </dsp:sp>
    <dsp:sp modelId="{AFBB7DFB-DFD2-4156-86B0-60054850E02A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8B5A0-3BA8-4425-BE34-D6A096207F9C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1180D-045E-415A-913A-A5CD9F65D9D5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Live?</a:t>
          </a:r>
        </a:p>
      </dsp:txBody>
      <dsp:txXfrm>
        <a:off x="3860789" y="3018902"/>
        <a:ext cx="3206250" cy="720000"/>
      </dsp:txXfrm>
    </dsp:sp>
    <dsp:sp modelId="{1B0C8FD9-0F22-410A-B3E3-73064D4DD765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88C70-48B3-44C5-90DE-2D6FE99C9D77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66F41-491B-4CD0-A447-085BB0E0CE36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Job?</a:t>
          </a:r>
        </a:p>
      </dsp:txBody>
      <dsp:txXfrm>
        <a:off x="7628133" y="30189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A8A5B-DCF7-4529-ACC5-A370395538FC}">
      <dsp:nvSpPr>
        <dsp:cNvPr id="0" name=""/>
        <dsp:cNvSpPr/>
      </dsp:nvSpPr>
      <dsp:spPr>
        <a:xfrm>
          <a:off x="65406" y="875279"/>
          <a:ext cx="825715" cy="825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56202-6467-403B-BA6B-CB5EB741D6E8}">
      <dsp:nvSpPr>
        <dsp:cNvPr id="0" name=""/>
        <dsp:cNvSpPr/>
      </dsp:nvSpPr>
      <dsp:spPr>
        <a:xfrm>
          <a:off x="238806" y="1048679"/>
          <a:ext cx="478914" cy="478914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0B9D0-7CE0-4DAB-B073-80AAF3C385DA}">
      <dsp:nvSpPr>
        <dsp:cNvPr id="0" name=""/>
        <dsp:cNvSpPr/>
      </dsp:nvSpPr>
      <dsp:spPr>
        <a:xfrm>
          <a:off x="1068060" y="875279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Soccer</a:t>
          </a:r>
        </a:p>
      </dsp:txBody>
      <dsp:txXfrm>
        <a:off x="1068060" y="875279"/>
        <a:ext cx="1946329" cy="825715"/>
      </dsp:txXfrm>
    </dsp:sp>
    <dsp:sp modelId="{3926E8F1-245B-46A1-A635-E322876712EE}">
      <dsp:nvSpPr>
        <dsp:cNvPr id="0" name=""/>
        <dsp:cNvSpPr/>
      </dsp:nvSpPr>
      <dsp:spPr>
        <a:xfrm>
          <a:off x="3353523" y="875279"/>
          <a:ext cx="825715" cy="8257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ADF09-31EE-459E-8730-3B82D6E6DF07}">
      <dsp:nvSpPr>
        <dsp:cNvPr id="0" name=""/>
        <dsp:cNvSpPr/>
      </dsp:nvSpPr>
      <dsp:spPr>
        <a:xfrm>
          <a:off x="3526923" y="1048679"/>
          <a:ext cx="478914" cy="478914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04969-97CE-41EF-AE2B-03AB59435472}">
      <dsp:nvSpPr>
        <dsp:cNvPr id="0" name=""/>
        <dsp:cNvSpPr/>
      </dsp:nvSpPr>
      <dsp:spPr>
        <a:xfrm>
          <a:off x="4356177" y="875279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Tennis </a:t>
          </a:r>
        </a:p>
      </dsp:txBody>
      <dsp:txXfrm>
        <a:off x="4356177" y="875279"/>
        <a:ext cx="1946329" cy="825715"/>
      </dsp:txXfrm>
    </dsp:sp>
    <dsp:sp modelId="{581C8CFD-D1C3-4050-BBFA-8AC7CFD93E25}">
      <dsp:nvSpPr>
        <dsp:cNvPr id="0" name=""/>
        <dsp:cNvSpPr/>
      </dsp:nvSpPr>
      <dsp:spPr>
        <a:xfrm>
          <a:off x="65406" y="2789948"/>
          <a:ext cx="825715" cy="8257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052DC-00E8-4819-AC8D-96EF2F99D9B4}">
      <dsp:nvSpPr>
        <dsp:cNvPr id="0" name=""/>
        <dsp:cNvSpPr/>
      </dsp:nvSpPr>
      <dsp:spPr>
        <a:xfrm>
          <a:off x="238806" y="2963349"/>
          <a:ext cx="478914" cy="478914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5FFFF-D96F-4498-BC29-C228CAC23AFA}">
      <dsp:nvSpPr>
        <dsp:cNvPr id="0" name=""/>
        <dsp:cNvSpPr/>
      </dsp:nvSpPr>
      <dsp:spPr>
        <a:xfrm>
          <a:off x="1068060" y="278994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Basketball</a:t>
          </a:r>
        </a:p>
      </dsp:txBody>
      <dsp:txXfrm>
        <a:off x="1068060" y="2789948"/>
        <a:ext cx="1946329" cy="825715"/>
      </dsp:txXfrm>
    </dsp:sp>
    <dsp:sp modelId="{D0D40A91-407D-439A-9C36-EA0FF84EC671}">
      <dsp:nvSpPr>
        <dsp:cNvPr id="0" name=""/>
        <dsp:cNvSpPr/>
      </dsp:nvSpPr>
      <dsp:spPr>
        <a:xfrm>
          <a:off x="3353523" y="2789948"/>
          <a:ext cx="825715" cy="8257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B0EE1-CEA6-4813-B546-79ABD36E8BA5}">
      <dsp:nvSpPr>
        <dsp:cNvPr id="0" name=""/>
        <dsp:cNvSpPr/>
      </dsp:nvSpPr>
      <dsp:spPr>
        <a:xfrm>
          <a:off x="3526923" y="2963349"/>
          <a:ext cx="478914" cy="478914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B345D-FF31-4716-91D9-1AD1E47E677D}">
      <dsp:nvSpPr>
        <dsp:cNvPr id="0" name=""/>
        <dsp:cNvSpPr/>
      </dsp:nvSpPr>
      <dsp:spPr>
        <a:xfrm>
          <a:off x="4356177" y="278994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Baseball</a:t>
          </a:r>
        </a:p>
      </dsp:txBody>
      <dsp:txXfrm>
        <a:off x="4356177" y="2789948"/>
        <a:ext cx="1946329" cy="825715"/>
      </dsp:txXfrm>
    </dsp:sp>
    <dsp:sp modelId="{AE81971B-37B5-4530-BA2C-BF1BB0CFC645}">
      <dsp:nvSpPr>
        <dsp:cNvPr id="0" name=""/>
        <dsp:cNvSpPr/>
      </dsp:nvSpPr>
      <dsp:spPr>
        <a:xfrm>
          <a:off x="65406" y="4704618"/>
          <a:ext cx="825715" cy="8257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AAB1C-EAEA-4F7A-93CF-34B56C4EE795}">
      <dsp:nvSpPr>
        <dsp:cNvPr id="0" name=""/>
        <dsp:cNvSpPr/>
      </dsp:nvSpPr>
      <dsp:spPr>
        <a:xfrm>
          <a:off x="238806" y="4878018"/>
          <a:ext cx="478914" cy="478914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C74D8-923B-41E3-9C2D-2E10D9B66C77}">
      <dsp:nvSpPr>
        <dsp:cNvPr id="0" name=""/>
        <dsp:cNvSpPr/>
      </dsp:nvSpPr>
      <dsp:spPr>
        <a:xfrm>
          <a:off x="1068060" y="470461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Volleyball</a:t>
          </a:r>
        </a:p>
      </dsp:txBody>
      <dsp:txXfrm>
        <a:off x="1068060" y="4704618"/>
        <a:ext cx="1946329" cy="825715"/>
      </dsp:txXfrm>
    </dsp:sp>
    <dsp:sp modelId="{D4E8716E-4AE1-4FB8-B58E-D7C1ED891569}">
      <dsp:nvSpPr>
        <dsp:cNvPr id="0" name=""/>
        <dsp:cNvSpPr/>
      </dsp:nvSpPr>
      <dsp:spPr>
        <a:xfrm>
          <a:off x="3353523" y="4704618"/>
          <a:ext cx="825715" cy="8257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6B113-490F-4A74-AE31-FA0895D3A01D}">
      <dsp:nvSpPr>
        <dsp:cNvPr id="0" name=""/>
        <dsp:cNvSpPr/>
      </dsp:nvSpPr>
      <dsp:spPr>
        <a:xfrm>
          <a:off x="3526923" y="4878018"/>
          <a:ext cx="478914" cy="478914"/>
        </a:xfrm>
        <a:prstGeom prst="rect">
          <a:avLst/>
        </a:prstGeom>
        <a:blipFill>
          <a:blip xmlns:r="http://schemas.openxmlformats.org/officeDocument/2006/relationships"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4EF45-BC0E-477E-8028-E8D55F20436D}">
      <dsp:nvSpPr>
        <dsp:cNvPr id="0" name=""/>
        <dsp:cNvSpPr/>
      </dsp:nvSpPr>
      <dsp:spPr>
        <a:xfrm>
          <a:off x="4356177" y="4704618"/>
          <a:ext cx="1946329" cy="825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Badminton</a:t>
          </a:r>
        </a:p>
      </dsp:txBody>
      <dsp:txXfrm>
        <a:off x="4356177" y="4704618"/>
        <a:ext cx="1946329" cy="825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59468-458C-4728-AA4C-21934643B960}">
      <dsp:nvSpPr>
        <dsp:cNvPr id="0" name=""/>
        <dsp:cNvSpPr/>
      </dsp:nvSpPr>
      <dsp:spPr>
        <a:xfrm>
          <a:off x="0" y="2500"/>
          <a:ext cx="8046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01B5B-F263-4E82-A475-D9883C81CC87}">
      <dsp:nvSpPr>
        <dsp:cNvPr id="0" name=""/>
        <dsp:cNvSpPr/>
      </dsp:nvSpPr>
      <dsp:spPr>
        <a:xfrm>
          <a:off x="0" y="2500"/>
          <a:ext cx="8046500" cy="85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There were many ___________________ at the game, but not a lot of Chelsea ____________________</a:t>
          </a:r>
        </a:p>
      </dsp:txBody>
      <dsp:txXfrm>
        <a:off x="0" y="2500"/>
        <a:ext cx="8046500" cy="852523"/>
      </dsp:txXfrm>
    </dsp:sp>
    <dsp:sp modelId="{30E888CE-D30B-4D30-B507-D7FEF20505BC}">
      <dsp:nvSpPr>
        <dsp:cNvPr id="0" name=""/>
        <dsp:cNvSpPr/>
      </dsp:nvSpPr>
      <dsp:spPr>
        <a:xfrm>
          <a:off x="0" y="855023"/>
          <a:ext cx="8046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717FE-05FC-40DB-B0E7-6A8FEB5FBF96}">
      <dsp:nvSpPr>
        <dsp:cNvPr id="0" name=""/>
        <dsp:cNvSpPr/>
      </dsp:nvSpPr>
      <dsp:spPr>
        <a:xfrm>
          <a:off x="0" y="855023"/>
          <a:ext cx="8046500" cy="85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The ___________ gave the player a red card.</a:t>
          </a:r>
        </a:p>
      </dsp:txBody>
      <dsp:txXfrm>
        <a:off x="0" y="855023"/>
        <a:ext cx="8046500" cy="852523"/>
      </dsp:txXfrm>
    </dsp:sp>
    <dsp:sp modelId="{4EEE714A-1CD3-4199-BB36-18ECC6946B1A}">
      <dsp:nvSpPr>
        <dsp:cNvPr id="0" name=""/>
        <dsp:cNvSpPr/>
      </dsp:nvSpPr>
      <dsp:spPr>
        <a:xfrm>
          <a:off x="0" y="1707547"/>
          <a:ext cx="8046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DA071-031F-4664-BB1C-8643CFA12156}">
      <dsp:nvSpPr>
        <dsp:cNvPr id="0" name=""/>
        <dsp:cNvSpPr/>
      </dsp:nvSpPr>
      <dsp:spPr>
        <a:xfrm>
          <a:off x="0" y="1707547"/>
          <a:ext cx="8046500" cy="85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Team A  ___________________________ by beating team B 4:1.</a:t>
          </a:r>
        </a:p>
      </dsp:txBody>
      <dsp:txXfrm>
        <a:off x="0" y="1707547"/>
        <a:ext cx="8046500" cy="852523"/>
      </dsp:txXfrm>
    </dsp:sp>
    <dsp:sp modelId="{2069D119-ED53-48D5-8400-05505BD5DF56}">
      <dsp:nvSpPr>
        <dsp:cNvPr id="0" name=""/>
        <dsp:cNvSpPr/>
      </dsp:nvSpPr>
      <dsp:spPr>
        <a:xfrm>
          <a:off x="0" y="2560070"/>
          <a:ext cx="8046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69ECA-3467-41E0-AE14-91A96C0F7D5D}">
      <dsp:nvSpPr>
        <dsp:cNvPr id="0" name=""/>
        <dsp:cNvSpPr/>
      </dsp:nvSpPr>
      <dsp:spPr>
        <a:xfrm>
          <a:off x="0" y="2560070"/>
          <a:ext cx="8046500" cy="85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He scored his __________  ___________ and won the _______________.</a:t>
          </a:r>
        </a:p>
      </dsp:txBody>
      <dsp:txXfrm>
        <a:off x="0" y="2560070"/>
        <a:ext cx="8046500" cy="852523"/>
      </dsp:txXfrm>
    </dsp:sp>
    <dsp:sp modelId="{5566EACC-4184-4C40-A06D-E7A2D1582612}">
      <dsp:nvSpPr>
        <dsp:cNvPr id="0" name=""/>
        <dsp:cNvSpPr/>
      </dsp:nvSpPr>
      <dsp:spPr>
        <a:xfrm>
          <a:off x="0" y="3412593"/>
          <a:ext cx="8046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C9E62-EBED-4873-AD07-272C00CAEE65}">
      <dsp:nvSpPr>
        <dsp:cNvPr id="0" name=""/>
        <dsp:cNvSpPr/>
      </dsp:nvSpPr>
      <dsp:spPr>
        <a:xfrm>
          <a:off x="0" y="3412593"/>
          <a:ext cx="8046500" cy="85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The players are __________ ___________ in the ___________</a:t>
          </a:r>
        </a:p>
      </dsp:txBody>
      <dsp:txXfrm>
        <a:off x="0" y="3412593"/>
        <a:ext cx="8046500" cy="852523"/>
      </dsp:txXfrm>
    </dsp:sp>
    <dsp:sp modelId="{7C0948DB-719F-4781-9F96-D801CC8CB7D1}">
      <dsp:nvSpPr>
        <dsp:cNvPr id="0" name=""/>
        <dsp:cNvSpPr/>
      </dsp:nvSpPr>
      <dsp:spPr>
        <a:xfrm>
          <a:off x="0" y="4265117"/>
          <a:ext cx="8046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23D09-07F0-4A2B-9B03-A32620EFB9AF}">
      <dsp:nvSpPr>
        <dsp:cNvPr id="0" name=""/>
        <dsp:cNvSpPr/>
      </dsp:nvSpPr>
      <dsp:spPr>
        <a:xfrm>
          <a:off x="0" y="4265117"/>
          <a:ext cx="8046500" cy="852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bg1"/>
              </a:solidFill>
            </a:rPr>
            <a:t>The fans were __________ _________ the team of ___________________ players.</a:t>
          </a:r>
        </a:p>
      </dsp:txBody>
      <dsp:txXfrm>
        <a:off x="0" y="4265117"/>
        <a:ext cx="8046500" cy="852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48C45-3C37-4FCE-8BAB-ADEBD357A26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8CE9-021B-4F5D-B0D8-3ED3F1989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504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99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 at back of PPT – cut out</a:t>
            </a:r>
          </a:p>
          <a:p>
            <a:r>
              <a:rPr lang="en-US" dirty="0"/>
              <a:t>Students go around until they find their match. Depending on the size of the class each person can have one definition and one word.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8CE9-021B-4F5D-B0D8-3ED3F1989B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8CE9-021B-4F5D-B0D8-3ED3F1989B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28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8CE9-021B-4F5D-B0D8-3ED3F1989B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8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8CE9-021B-4F5D-B0D8-3ED3F1989B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2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8CE9-021B-4F5D-B0D8-3ED3F1989B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B8CE9-021B-4F5D-B0D8-3ED3F1989BD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5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F00D04-4FFD-40EE-B35A-6DCC482DC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10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2F5B-1E43-4C16-BB7B-4008E4330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084B7-2081-427F-83FC-7C3C8403B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E7BD8-507D-483E-A98E-022B6529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54E53-D095-4430-9E55-564C3EB3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81756-E36C-455F-8EC4-15BB7253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7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9521-8A21-49AE-859C-9E5A2755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C80EA-5472-4BB6-B22A-DFAC474A7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D2B8D-91D1-4118-B1A1-7207E840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B7C9A-FDFE-4E43-AA5B-C27DABE7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A4E6F-0D1F-438D-AAF3-FD44DEF5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1F9016-B872-4BC0-AE5A-429A850A2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31F71-B226-4F27-82B6-F0070B312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56A64-645A-47E3-B5FD-7E79936A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9C6CC-10BD-46BE-82DC-35CA1BCE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C7A2E-A6E7-483C-9B6D-27A2823E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9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ue">
  <p:cSld name="Title Only Blue">
    <p:bg>
      <p:bgPr>
        <a:solidFill>
          <a:srgbClr val="003359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55378" y="134442"/>
            <a:ext cx="10515600" cy="839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Arial"/>
              <a:buNone/>
              <a:defRPr sz="386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55378" y="1350983"/>
            <a:ext cx="10515600" cy="512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21320" marR="0" lvl="0" indent="-338368" algn="l" rtl="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F12C3E"/>
              </a:buClr>
              <a:buSzPts val="3982"/>
              <a:buFont typeface="Arial"/>
              <a:buChar char="•"/>
              <a:defRPr sz="2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2640" marR="0" lvl="1" indent="-3129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413"/>
              <a:buFont typeface="Arial"/>
              <a:buChar char="•"/>
              <a:defRPr sz="23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3960" marR="0" lvl="2" indent="-28758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44"/>
              <a:buFont typeface="Arial"/>
              <a:buChar char="•"/>
              <a:defRPr sz="19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5281" marR="0" lvl="3" indent="-27490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6601" marR="0" lvl="4" indent="-27490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27921" marR="0" lvl="5" indent="-27490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49241" marR="0" lvl="6" indent="-27490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0561" marR="0" lvl="7" indent="-27490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91881" marR="0" lvl="8" indent="-27490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64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 Whit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56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7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2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3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46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39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782E-7D35-4836-B19A-6D71E84E8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0D29F-A629-4BF3-A902-4B215C35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BAD57-F798-480F-BB67-86E134CA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02A6-EDDC-4FCB-8837-428D7CD87744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8DD21-654E-45DD-AC4F-9FE5B365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CBB2B-0C70-4FB1-9255-1FCE08B0B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3A88F-6C8C-4D74-9D98-9F27BACFD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67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05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7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15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0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5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8F0F6-6E3F-44AE-8BF0-EC8CE08C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A42AC-53FB-4AE5-A2C6-F1E7364B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D0500-1AE9-43F9-895F-9B824893B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5EF81-5807-46C4-819E-BB7C70B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00B2C-1BA9-4E7C-878F-2689260A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5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F32C-5780-41A4-9626-5F3ED46A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CAF4-A5BD-4A61-BF3A-771A3898E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3E676-3688-4A77-84D3-82DA9B0C5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E64AF-56DA-4250-B262-A71A6739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C1BA0-7A20-447A-8F86-520B1AA8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B480A-CD11-4527-9F1C-38647E80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9C25-686A-409A-B287-C53B0EC5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35669-1D36-485D-9979-039CAA981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FDEAB-E756-4D18-BF24-2A91DB0AB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ADE46E-4A7C-48B9-B292-0C8E8D1D6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0B3A6-A2BD-43E9-B393-D595ABF3A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DFF71-E1BC-47A6-B8EF-A9DE5CD9F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F0ED1-A395-4D7B-8B05-17A02DAB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B7347-5324-4D13-9792-C316EB1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54AA-32B9-4CBE-BC68-D7425C9A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A4DC7-1EA4-4D21-B959-AE8299F5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CB371A-4B1A-4B6B-A6C3-543A2889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37E33-044B-4050-B6CA-50D44B56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88C62-F862-46F5-B2A1-9E354FC7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6BC45-3047-465F-92FE-A80707E2D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10D7-8585-41CC-8F27-759289CA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9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45D-E288-4DFC-BDF7-8EC11F680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06E4-2F87-49CA-A42F-DACD6698F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A53FE-DA57-41C6-B0AD-B555B4BDB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0394E-7016-4694-93EE-65CBCE48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9482A-B188-4C66-9061-6554D395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81E08-5910-4FC4-B62F-35C3C2F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6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55C60-2012-473A-85EB-94CB54F6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DA15B-C526-4385-85EE-1796E127E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78C3E-7182-4110-8F0F-E3A0B2A87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46BA9-3930-481B-8610-C77B099B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13985-6FA8-4259-941E-CAD20813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11496-1C55-4F38-BCDF-72594E00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1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0117C-C436-42FE-AD45-4A6EF908A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496B1-7F7C-44BB-A3DD-C6CD3C4BB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A3A8-5772-46B0-B305-409747D0B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7BCA-36EB-42C3-BFDF-6EE3F10CC6D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9FF03-AAA3-4F4C-9C9B-4CD029FE0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9E520-3B47-45FB-B122-36DE430B1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A110-9E18-4F0C-A5F1-08507F00B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5B79-8DEB-4419-8819-5A5380365105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7BAC-02FF-4ECC-B518-52749FEE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8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GBR1ImBwPn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w_Bk1quPHhY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powerpoint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hyperlink" Target="mailto:admin@eslpowerpoint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v-U7UFMi4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rZBw4Vqjl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1DE-B606-461C-9140-1C93539F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268555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AT A SPORTS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2463C-A10F-4CF2-BDF9-F1A2C764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003040"/>
            <a:ext cx="4691618" cy="2111514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/>
              <a:t>Level: </a:t>
            </a:r>
            <a:r>
              <a:rPr lang="en-US" dirty="0"/>
              <a:t>Elementary/ Pre-Intermediate/ Intermediate</a:t>
            </a:r>
          </a:p>
          <a:p>
            <a:pPr algn="l"/>
            <a:r>
              <a:rPr lang="en-US" b="1" dirty="0"/>
              <a:t>Categories: </a:t>
            </a:r>
          </a:p>
          <a:p>
            <a:pPr algn="l"/>
            <a:r>
              <a:rPr lang="en-US" dirty="0"/>
              <a:t>	Vocabulary</a:t>
            </a:r>
          </a:p>
          <a:p>
            <a:pPr algn="l"/>
            <a:r>
              <a:rPr lang="en-US" dirty="0"/>
              <a:t>	Speaking Club</a:t>
            </a:r>
          </a:p>
          <a:p>
            <a:pPr algn="l"/>
            <a:r>
              <a:rPr lang="en-US" dirty="0"/>
              <a:t>	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B1928-62CE-421C-AACD-05E6FB588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44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BR1ImBwPn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3304" y="579369"/>
            <a:ext cx="10184295" cy="57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_Bk1quPHh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0330" y="340829"/>
            <a:ext cx="10952923" cy="61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7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F9078-456A-4924-A2A9-20F814CC8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10878" cy="189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What do these words mean?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197" y="2265037"/>
            <a:ext cx="3822189" cy="425539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Umpire</a:t>
            </a:r>
          </a:p>
          <a:p>
            <a:r>
              <a:rPr lang="en-US" sz="2400" dirty="0"/>
              <a:t>Professional </a:t>
            </a:r>
          </a:p>
          <a:p>
            <a:r>
              <a:rPr lang="en-US" sz="2400" dirty="0"/>
              <a:t>Personal best</a:t>
            </a:r>
          </a:p>
          <a:p>
            <a:r>
              <a:rPr lang="en-US" sz="2400" dirty="0"/>
              <a:t>Blow the competition away</a:t>
            </a:r>
          </a:p>
          <a:p>
            <a:r>
              <a:rPr lang="en-US" sz="2400" dirty="0"/>
              <a:t>Trophy</a:t>
            </a:r>
          </a:p>
          <a:p>
            <a:r>
              <a:rPr lang="en-US" sz="2400" dirty="0"/>
              <a:t>Cheer on</a:t>
            </a:r>
          </a:p>
          <a:p>
            <a:r>
              <a:rPr lang="en-US" sz="2400" dirty="0"/>
              <a:t>Fan/Supporter</a:t>
            </a:r>
          </a:p>
          <a:p>
            <a:r>
              <a:rPr lang="en-US" sz="2400" dirty="0"/>
              <a:t>Warm up</a:t>
            </a:r>
          </a:p>
          <a:p>
            <a:r>
              <a:rPr lang="en-US" sz="2400" dirty="0"/>
              <a:t>Stadium</a:t>
            </a:r>
          </a:p>
          <a:p>
            <a:r>
              <a:rPr lang="en-US" sz="2400" dirty="0"/>
              <a:t>Spectators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356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651FC-C229-4BF0-960D-9842969904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388039"/>
          </a:xfrm>
        </p:spPr>
        <p:txBody>
          <a:bodyPr>
            <a:normAutofit/>
          </a:bodyPr>
          <a:lstStyle/>
          <a:p>
            <a:r>
              <a:rPr lang="en-US" sz="3100" dirty="0">
                <a:latin typeface="Aharoni" panose="02010803020104030203" pitchFamily="2" charset="-79"/>
                <a:cs typeface="Aharoni" panose="02010803020104030203" pitchFamily="2" charset="-79"/>
              </a:rPr>
              <a:t>Find the person that matches your word or definition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838200" y="2001078"/>
            <a:ext cx="3822189" cy="417588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Umpire</a:t>
            </a:r>
          </a:p>
          <a:p>
            <a:r>
              <a:rPr lang="en-US" sz="2400" dirty="0"/>
              <a:t>Professional </a:t>
            </a:r>
          </a:p>
          <a:p>
            <a:r>
              <a:rPr lang="en-US" sz="2400" dirty="0"/>
              <a:t>Personal best</a:t>
            </a:r>
          </a:p>
          <a:p>
            <a:r>
              <a:rPr lang="en-US" sz="2400" dirty="0"/>
              <a:t>Blow the competition away</a:t>
            </a:r>
          </a:p>
          <a:p>
            <a:r>
              <a:rPr lang="en-US" sz="2400" dirty="0"/>
              <a:t>Trophy</a:t>
            </a:r>
          </a:p>
          <a:p>
            <a:r>
              <a:rPr lang="en-US" sz="2400" dirty="0"/>
              <a:t>Cheer on</a:t>
            </a:r>
          </a:p>
          <a:p>
            <a:r>
              <a:rPr lang="en-US" sz="2400" dirty="0"/>
              <a:t>Fan/Supporter</a:t>
            </a:r>
          </a:p>
          <a:p>
            <a:r>
              <a:rPr lang="en-US" sz="2400" dirty="0"/>
              <a:t>Warm up</a:t>
            </a:r>
          </a:p>
          <a:p>
            <a:r>
              <a:rPr lang="en-US" sz="2400" dirty="0"/>
              <a:t>Stadium</a:t>
            </a:r>
          </a:p>
          <a:p>
            <a:r>
              <a:rPr lang="en-US" sz="2400" dirty="0"/>
              <a:t>Spectators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0948D-3A10-47BE-A527-4557F495CA30}"/>
              </a:ext>
            </a:extLst>
          </p:cNvPr>
          <p:cNvSpPr txBox="1"/>
          <p:nvPr/>
        </p:nvSpPr>
        <p:spPr>
          <a:xfrm>
            <a:off x="2522356" y="6172201"/>
            <a:ext cx="9669642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rgbClr val="FFFFFF"/>
                </a:solidFill>
              </a:rPr>
              <a:t>Definitions at back of PPT for cutout</a:t>
            </a:r>
          </a:p>
        </p:txBody>
      </p:sp>
    </p:spTree>
    <p:extLst>
      <p:ext uri="{BB962C8B-B14F-4D97-AF65-F5344CB8AC3E}">
        <p14:creationId xmlns:p14="http://schemas.microsoft.com/office/powerpoint/2010/main" val="367342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9609" y="679731"/>
            <a:ext cx="4171994" cy="2010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60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u</a:t>
            </a:r>
            <a:r>
              <a:rPr lang="en-US" sz="60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mpire</a:t>
            </a:r>
            <a:br>
              <a:rPr lang="en-US" sz="60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</a:b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/ˈ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ʌmpaɪər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/</a:t>
            </a:r>
            <a:endParaRPr lang="en-US" sz="6000" kern="1200" dirty="0">
              <a:solidFill>
                <a:schemeClr val="tx1"/>
              </a:solidFill>
              <a:latin typeface="+mn-lt"/>
              <a:ea typeface="+mj-ea"/>
              <a:cs typeface="Aharoni" panose="02010803020104030203" pitchFamily="2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99609" y="3429000"/>
            <a:ext cx="4171994" cy="229206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person whose job is to watch a game and make sure that rules are not broken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50" t="-16"/>
          <a:stretch/>
        </p:blipFill>
        <p:spPr>
          <a:xfrm>
            <a:off x="6823732" y="557360"/>
            <a:ext cx="3242509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professional</a:t>
            </a:r>
            <a:br>
              <a:rPr lang="en-US" sz="48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</a:br>
            <a:r>
              <a:rPr lang="en-US" sz="3200" dirty="0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/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prəˈfeʃənl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/</a:t>
            </a:r>
            <a:endParaRPr lang="en-US" sz="4800" dirty="0">
              <a:solidFill>
                <a:schemeClr val="tx1"/>
              </a:solidFill>
              <a:latin typeface="+mn-lt"/>
              <a:ea typeface="+mj-ea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38" y="3853888"/>
            <a:ext cx="4408228" cy="17280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 something as a paid job rather than as a hobby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3184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1781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personal best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467" y="3900488"/>
            <a:ext cx="4620584" cy="215269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best result that you have ever had in an event such as a race or other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465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en-US" sz="66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blow the competition away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881" y="2419141"/>
            <a:ext cx="10909643" cy="1009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much better than the other team; beat them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81DFBCA-F2B4-4CF2-903C-28181B7B43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3762815"/>
            <a:ext cx="11548872" cy="18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3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66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trophy</a:t>
            </a:r>
            <a:br>
              <a:rPr lang="en-US" sz="66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</a:b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/ˈ</a:t>
            </a:r>
            <a:r>
              <a:rPr lang="en-US" sz="3200" kern="1200" dirty="0" err="1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trəʊfi</a:t>
            </a:r>
            <a:r>
              <a:rPr lang="en-US" sz="3200" kern="1200" dirty="0">
                <a:solidFill>
                  <a:schemeClr val="tx1"/>
                </a:solidFill>
                <a:latin typeface="+mn-lt"/>
                <a:ea typeface="+mj-ea"/>
                <a:cs typeface="Aharoni" panose="02010803020104030203" pitchFamily="2" charset="-79"/>
              </a:rPr>
              <a:t>/</a:t>
            </a:r>
            <a:endParaRPr lang="en-US" sz="6600" kern="1200" dirty="0">
              <a:solidFill>
                <a:schemeClr val="tx1"/>
              </a:solidFill>
              <a:latin typeface="+mn-lt"/>
              <a:ea typeface="+mj-ea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4631161"/>
            <a:ext cx="6692827" cy="15694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object such as a silver cup that is given as a prize for winning a competition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44" y="665385"/>
            <a:ext cx="4087368" cy="52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6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fan/ supporter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person who supports a team, attends all the games and usually cheers up loudly.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320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B0044-6EB4-46AD-A158-F454BEFC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067" y="787400"/>
            <a:ext cx="9437159" cy="127846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Information Page</a:t>
            </a:r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722C8350-2319-4743-A47B-9973F053F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238579"/>
              </p:ext>
            </p:extLst>
          </p:nvPr>
        </p:nvGraphicFramePr>
        <p:xfrm>
          <a:off x="1380067" y="2142067"/>
          <a:ext cx="9437159" cy="372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946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1408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cheer 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981" y="2899828"/>
            <a:ext cx="3933306" cy="31812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give shouts to encourage somebody in a race, competition, etc.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5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66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</a:t>
            </a:r>
            <a:r>
              <a:rPr lang="en-US" sz="66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arm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prepare for physical exercise by doing gentle exercises or practice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565" y="640080"/>
            <a:ext cx="446807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20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</a:t>
            </a:r>
            <a:r>
              <a:rPr lang="en-US" sz="40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tadium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7908" y="3949148"/>
            <a:ext cx="2446465" cy="23155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large sports ground surrounded by rows of seats and usually other buildings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334153"/>
            <a:ext cx="7608304" cy="42606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1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543" y="2023110"/>
            <a:ext cx="2700990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7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</a:t>
            </a:r>
            <a:r>
              <a:rPr lang="en-US" sz="3700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pectators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3805" y="4095824"/>
            <a:ext cx="2446465" cy="216882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who watch a sport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010800"/>
            <a:ext cx="7608304" cy="49073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3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400" b="1" kern="12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Fill the Gap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628" y="2456301"/>
            <a:ext cx="7435943" cy="414784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were many ___________________ at the game, but not a lot of Chelsea ____________________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___________ gave the player a red card.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Team A  ___________________________ by beating team B 4:1.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scored his __________  ___________ and won the _______________.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players are __________ ___________ in the ___________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fans were __________ _________ the team of ___________________ players.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401879" y="873905"/>
            <a:ext cx="3617844" cy="575218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21320" marR="0" lvl="0" indent="-338368" algn="l" rtl="0" eaLnBrk="1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F12C3E"/>
              </a:buClr>
              <a:buSzPts val="3982"/>
              <a:buFont typeface="Arial"/>
              <a:buChar char="•"/>
              <a:defRPr sz="2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2640" marR="0" lvl="1" indent="-312974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413"/>
              <a:buFont typeface="Arial"/>
              <a:buChar char="•"/>
              <a:defRPr sz="23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3960" marR="0" lvl="2" indent="-287582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44"/>
              <a:buFont typeface="Arial"/>
              <a:buChar char="•"/>
              <a:defRPr sz="19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5281" marR="0" lvl="3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6601" marR="0" lvl="4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27921" marR="0" lvl="5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49241" marR="0" lvl="6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0561" marR="0" lvl="7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91881" marR="0" lvl="8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Umpire</a:t>
            </a:r>
          </a:p>
          <a:p>
            <a:r>
              <a:rPr lang="en-US">
                <a:solidFill>
                  <a:schemeClr val="tx1"/>
                </a:solidFill>
              </a:rPr>
              <a:t>Professional </a:t>
            </a:r>
          </a:p>
          <a:p>
            <a:r>
              <a:rPr lang="en-US">
                <a:solidFill>
                  <a:schemeClr val="tx1"/>
                </a:solidFill>
              </a:rPr>
              <a:t>Personal best</a:t>
            </a:r>
          </a:p>
          <a:p>
            <a:r>
              <a:rPr lang="en-US">
                <a:solidFill>
                  <a:schemeClr val="tx1"/>
                </a:solidFill>
              </a:rPr>
              <a:t>Blow the competition away</a:t>
            </a:r>
          </a:p>
          <a:p>
            <a:r>
              <a:rPr lang="en-US">
                <a:solidFill>
                  <a:schemeClr val="tx1"/>
                </a:solidFill>
              </a:rPr>
              <a:t>Trophy</a:t>
            </a:r>
          </a:p>
          <a:p>
            <a:r>
              <a:rPr lang="en-US">
                <a:solidFill>
                  <a:schemeClr val="tx1"/>
                </a:solidFill>
              </a:rPr>
              <a:t>Cheer on</a:t>
            </a:r>
          </a:p>
          <a:p>
            <a:r>
              <a:rPr lang="en-US">
                <a:solidFill>
                  <a:schemeClr val="tx1"/>
                </a:solidFill>
              </a:rPr>
              <a:t>Fan/Supporter</a:t>
            </a:r>
          </a:p>
          <a:p>
            <a:r>
              <a:rPr lang="en-US">
                <a:solidFill>
                  <a:schemeClr val="tx1"/>
                </a:solidFill>
              </a:rPr>
              <a:t>Warm up</a:t>
            </a:r>
          </a:p>
          <a:p>
            <a:r>
              <a:rPr lang="en-US">
                <a:solidFill>
                  <a:schemeClr val="tx1"/>
                </a:solidFill>
              </a:rPr>
              <a:t>Stadium</a:t>
            </a:r>
          </a:p>
          <a:p>
            <a:r>
              <a:rPr lang="en-US">
                <a:solidFill>
                  <a:schemeClr val="tx1"/>
                </a:solidFill>
              </a:rPr>
              <a:t>Spectators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4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ext Placeholder 2">
            <a:extLst>
              <a:ext uri="{FF2B5EF4-FFF2-40B4-BE49-F238E27FC236}">
                <a16:creationId xmlns:a16="http://schemas.microsoft.com/office/drawing/2014/main" id="{41486836-2B5B-40BC-B09A-3A2F1A8BAB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4239493"/>
              </p:ext>
            </p:extLst>
          </p:nvPr>
        </p:nvGraphicFramePr>
        <p:xfrm>
          <a:off x="355378" y="973807"/>
          <a:ext cx="8046500" cy="5120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Fill the Gap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401879" y="873905"/>
            <a:ext cx="3617844" cy="575218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21320" marR="0" lvl="0" indent="-338368" algn="l" rtl="0" eaLnBrk="1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F12C3E"/>
              </a:buClr>
              <a:buSzPts val="3982"/>
              <a:buFont typeface="Arial"/>
              <a:buChar char="•"/>
              <a:defRPr sz="2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42640" marR="0" lvl="1" indent="-312974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3413"/>
              <a:buFont typeface="Arial"/>
              <a:buChar char="•"/>
              <a:defRPr sz="23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63960" marR="0" lvl="2" indent="-287582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44"/>
              <a:buFont typeface="Arial"/>
              <a:buChar char="•"/>
              <a:defRPr sz="19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85281" marR="0" lvl="3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06601" marR="0" lvl="4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927921" marR="0" lvl="5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49241" marR="0" lvl="6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0561" marR="0" lvl="7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891881" marR="0" lvl="8" indent="-274907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Umpire</a:t>
            </a:r>
          </a:p>
          <a:p>
            <a:r>
              <a:rPr lang="en-US">
                <a:solidFill>
                  <a:schemeClr val="tx1"/>
                </a:solidFill>
              </a:rPr>
              <a:t>Professional </a:t>
            </a:r>
          </a:p>
          <a:p>
            <a:r>
              <a:rPr lang="en-US">
                <a:solidFill>
                  <a:schemeClr val="tx1"/>
                </a:solidFill>
              </a:rPr>
              <a:t>Personal best</a:t>
            </a:r>
          </a:p>
          <a:p>
            <a:r>
              <a:rPr lang="en-US">
                <a:solidFill>
                  <a:schemeClr val="tx1"/>
                </a:solidFill>
              </a:rPr>
              <a:t>Blow the competition away</a:t>
            </a:r>
          </a:p>
          <a:p>
            <a:r>
              <a:rPr lang="en-US">
                <a:solidFill>
                  <a:schemeClr val="tx1"/>
                </a:solidFill>
              </a:rPr>
              <a:t>Trophy</a:t>
            </a:r>
          </a:p>
          <a:p>
            <a:r>
              <a:rPr lang="en-US">
                <a:solidFill>
                  <a:schemeClr val="tx1"/>
                </a:solidFill>
              </a:rPr>
              <a:t>Cheer on</a:t>
            </a:r>
          </a:p>
          <a:p>
            <a:r>
              <a:rPr lang="en-US">
                <a:solidFill>
                  <a:schemeClr val="tx1"/>
                </a:solidFill>
              </a:rPr>
              <a:t>Fan/Supporter</a:t>
            </a:r>
          </a:p>
          <a:p>
            <a:r>
              <a:rPr lang="en-US">
                <a:solidFill>
                  <a:schemeClr val="tx1"/>
                </a:solidFill>
              </a:rPr>
              <a:t>Warm up</a:t>
            </a:r>
          </a:p>
          <a:p>
            <a:r>
              <a:rPr lang="en-US">
                <a:solidFill>
                  <a:schemeClr val="tx1"/>
                </a:solidFill>
              </a:rPr>
              <a:t>Stadium</a:t>
            </a:r>
          </a:p>
          <a:p>
            <a:r>
              <a:rPr lang="en-US">
                <a:solidFill>
                  <a:schemeClr val="tx1"/>
                </a:solidFill>
              </a:rPr>
              <a:t>Spectators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912578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spectators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6330" y="1268935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fans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8349" y="1780543"/>
            <a:ext cx="23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umpire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1173" y="2586839"/>
            <a:ext cx="516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blew the competition away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4051" y="3414025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personal best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438" y="3797754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trophy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10949" y="4290513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warming 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2746" y="4296245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stadium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6026" y="5169626"/>
            <a:ext cx="2491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cheering 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6986" y="5531138"/>
            <a:ext cx="5161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professional</a:t>
            </a:r>
          </a:p>
        </p:txBody>
      </p:sp>
    </p:spTree>
    <p:extLst>
      <p:ext uri="{BB962C8B-B14F-4D97-AF65-F5344CB8AC3E}">
        <p14:creationId xmlns:p14="http://schemas.microsoft.com/office/powerpoint/2010/main" val="226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21808"/>
            <a:ext cx="3181112" cy="211491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buy at a sports game?</a:t>
            </a:r>
          </a:p>
        </p:txBody>
      </p:sp>
      <p:sp>
        <p:nvSpPr>
          <p:cNvPr id="6" name="AutoShape 2" descr="https://images2.minutemediacdn.com/image/upload/c_fit,f_auto,fl_lossy,q_auto,w_728/v1555913334/shape/mentalfloss/1413910089_d17a5b17a4_z.jpg?itok=JKpl8sk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832" y="1354806"/>
            <a:ext cx="2834433" cy="212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3410" y="1315694"/>
            <a:ext cx="3256572" cy="21650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1" y="3962398"/>
            <a:ext cx="3109555" cy="20673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301" y="3962399"/>
            <a:ext cx="3128947" cy="2067340"/>
          </a:xfrm>
          <a:prstGeom prst="rect">
            <a:avLst/>
          </a:prstGeom>
        </p:spPr>
      </p:pic>
      <p:sp>
        <p:nvSpPr>
          <p:cNvPr id="13" name="AutoShape 8" descr="https://images2.minutemediacdn.com/image/upload/c_fit,f_auto,fl_lossy,q_auto,w_728/v1555913331/shape/mentalfloss/istock_000050798028_small.jpg?itok=hB1yLhVV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6693" y="3962398"/>
            <a:ext cx="2753288" cy="20574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77220" y="3148258"/>
            <a:ext cx="1859957" cy="40011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HOTDOGS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3178" y="3227433"/>
            <a:ext cx="2006423" cy="401816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NACHOS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54869" y="3229139"/>
            <a:ext cx="1859957" cy="40011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PRETZELS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0755" y="5711174"/>
            <a:ext cx="1859957" cy="40011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PEANUTS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59644" y="5738842"/>
            <a:ext cx="1859957" cy="40011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COTTON CANDY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53337" y="5703961"/>
            <a:ext cx="1859957" cy="40011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CORNDOGS</a:t>
            </a:r>
          </a:p>
        </p:txBody>
      </p:sp>
    </p:spTree>
    <p:extLst>
      <p:ext uri="{BB962C8B-B14F-4D97-AF65-F5344CB8AC3E}">
        <p14:creationId xmlns:p14="http://schemas.microsoft.com/office/powerpoint/2010/main" val="381477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2C0C63A-B05B-45A5-AE88-7A3D061A2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AD34AF-5414-49A5-AB75-F1CA854B3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5051" y="662400"/>
            <a:ext cx="700734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Plan a day at a sports game.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65051" y="2286000"/>
            <a:ext cx="7007349" cy="38448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What sport do you like?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What game are you going to watch?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What team are you going to support? Are you a fan? How do you show other people you are a fan?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Where  are you going to watch the game?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Who are you going  with?</a:t>
            </a:r>
          </a:p>
          <a:p>
            <a:r>
              <a:rPr lang="en-US" dirty="0">
                <a:solidFill>
                  <a:schemeClr val="tx1">
                    <a:alpha val="60000"/>
                  </a:schemeClr>
                </a:solidFill>
              </a:rPr>
              <a:t>What  are you  going to eat?</a:t>
            </a:r>
          </a:p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1">
                    <a:alpha val="60000"/>
                  </a:schemeClr>
                </a:solidFill>
              </a:rPr>
              <a:t>Now talk to 2 people about your plan.</a:t>
            </a:r>
          </a:p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C4F1A0C-BD28-4977-9745-E2A4FB752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D32E310-1144-4755-A1D0-5F2886009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7" y="-4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Graphic 23" descr="Sport balls outline">
            <a:extLst>
              <a:ext uri="{FF2B5EF4-FFF2-40B4-BE49-F238E27FC236}">
                <a16:creationId xmlns:a16="http://schemas.microsoft.com/office/drawing/2014/main" id="{35AB68A7-D57F-4BF2-9D56-7843CFDC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6517" y="209550"/>
            <a:ext cx="2505075" cy="2505075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AD292BD-58D8-4261-AD54-80C939F13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75C1B52-15CE-4113-A420-BFFE21037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066" y="4009109"/>
            <a:ext cx="3200935" cy="2848897"/>
          </a:xfrm>
          <a:custGeom>
            <a:avLst/>
            <a:gdLst>
              <a:gd name="connsiteX0" fmla="*/ 1822480 w 3200935"/>
              <a:gd name="connsiteY0" fmla="*/ 0 h 2848897"/>
              <a:gd name="connsiteX1" fmla="*/ 1858100 w 3200935"/>
              <a:gd name="connsiteY1" fmla="*/ 3339 h 2848897"/>
              <a:gd name="connsiteX2" fmla="*/ 1892611 w 3200935"/>
              <a:gd name="connsiteY2" fmla="*/ 12245 h 2848897"/>
              <a:gd name="connsiteX3" fmla="*/ 1926007 w 3200935"/>
              <a:gd name="connsiteY3" fmla="*/ 25604 h 2848897"/>
              <a:gd name="connsiteX4" fmla="*/ 1960514 w 3200935"/>
              <a:gd name="connsiteY4" fmla="*/ 42302 h 2848897"/>
              <a:gd name="connsiteX5" fmla="*/ 1992798 w 3200935"/>
              <a:gd name="connsiteY5" fmla="*/ 61227 h 2848897"/>
              <a:gd name="connsiteX6" fmla="*/ 2026194 w 3200935"/>
              <a:gd name="connsiteY6" fmla="*/ 81264 h 2848897"/>
              <a:gd name="connsiteX7" fmla="*/ 2059589 w 3200935"/>
              <a:gd name="connsiteY7" fmla="*/ 99075 h 2848897"/>
              <a:gd name="connsiteX8" fmla="*/ 2092985 w 3200935"/>
              <a:gd name="connsiteY8" fmla="*/ 116887 h 2848897"/>
              <a:gd name="connsiteX9" fmla="*/ 2125268 w 3200935"/>
              <a:gd name="connsiteY9" fmla="*/ 130245 h 2848897"/>
              <a:gd name="connsiteX10" fmla="*/ 2160890 w 3200935"/>
              <a:gd name="connsiteY10" fmla="*/ 139150 h 2848897"/>
              <a:gd name="connsiteX11" fmla="*/ 2195399 w 3200935"/>
              <a:gd name="connsiteY11" fmla="*/ 143604 h 2848897"/>
              <a:gd name="connsiteX12" fmla="*/ 2232134 w 3200935"/>
              <a:gd name="connsiteY12" fmla="*/ 143604 h 2848897"/>
              <a:gd name="connsiteX13" fmla="*/ 2269983 w 3200935"/>
              <a:gd name="connsiteY13" fmla="*/ 141378 h 2848897"/>
              <a:gd name="connsiteX14" fmla="*/ 2307831 w 3200935"/>
              <a:gd name="connsiteY14" fmla="*/ 136924 h 2848897"/>
              <a:gd name="connsiteX15" fmla="*/ 2345681 w 3200935"/>
              <a:gd name="connsiteY15" fmla="*/ 131359 h 2848897"/>
              <a:gd name="connsiteX16" fmla="*/ 2383529 w 3200935"/>
              <a:gd name="connsiteY16" fmla="*/ 126906 h 2848897"/>
              <a:gd name="connsiteX17" fmla="*/ 2421378 w 3200935"/>
              <a:gd name="connsiteY17" fmla="*/ 123565 h 2848897"/>
              <a:gd name="connsiteX18" fmla="*/ 2456999 w 3200935"/>
              <a:gd name="connsiteY18" fmla="*/ 124678 h 2848897"/>
              <a:gd name="connsiteX19" fmla="*/ 2491507 w 3200935"/>
              <a:gd name="connsiteY19" fmla="*/ 129132 h 2848897"/>
              <a:gd name="connsiteX20" fmla="*/ 2524903 w 3200935"/>
              <a:gd name="connsiteY20" fmla="*/ 139150 h 2848897"/>
              <a:gd name="connsiteX21" fmla="*/ 2552734 w 3200935"/>
              <a:gd name="connsiteY21" fmla="*/ 153622 h 2848897"/>
              <a:gd name="connsiteX22" fmla="*/ 2579449 w 3200935"/>
              <a:gd name="connsiteY22" fmla="*/ 172547 h 2848897"/>
              <a:gd name="connsiteX23" fmla="*/ 2602827 w 3200935"/>
              <a:gd name="connsiteY23" fmla="*/ 194811 h 2848897"/>
              <a:gd name="connsiteX24" fmla="*/ 2626204 w 3200935"/>
              <a:gd name="connsiteY24" fmla="*/ 220414 h 2848897"/>
              <a:gd name="connsiteX25" fmla="*/ 2647355 w 3200935"/>
              <a:gd name="connsiteY25" fmla="*/ 247131 h 2848897"/>
              <a:gd name="connsiteX26" fmla="*/ 2668506 w 3200935"/>
              <a:gd name="connsiteY26" fmla="*/ 274961 h 2848897"/>
              <a:gd name="connsiteX27" fmla="*/ 2689656 w 3200935"/>
              <a:gd name="connsiteY27" fmla="*/ 302791 h 2848897"/>
              <a:gd name="connsiteX28" fmla="*/ 2710806 w 3200935"/>
              <a:gd name="connsiteY28" fmla="*/ 329509 h 2848897"/>
              <a:gd name="connsiteX29" fmla="*/ 2733071 w 3200935"/>
              <a:gd name="connsiteY29" fmla="*/ 355112 h 2848897"/>
              <a:gd name="connsiteX30" fmla="*/ 2758675 w 3200935"/>
              <a:gd name="connsiteY30" fmla="*/ 377377 h 2848897"/>
              <a:gd name="connsiteX31" fmla="*/ 2783165 w 3200935"/>
              <a:gd name="connsiteY31" fmla="*/ 397415 h 2848897"/>
              <a:gd name="connsiteX32" fmla="*/ 2810995 w 3200935"/>
              <a:gd name="connsiteY32" fmla="*/ 412999 h 2848897"/>
              <a:gd name="connsiteX33" fmla="*/ 2841051 w 3200935"/>
              <a:gd name="connsiteY33" fmla="*/ 426357 h 2848897"/>
              <a:gd name="connsiteX34" fmla="*/ 2873333 w 3200935"/>
              <a:gd name="connsiteY34" fmla="*/ 437489 h 2848897"/>
              <a:gd name="connsiteX35" fmla="*/ 2906728 w 3200935"/>
              <a:gd name="connsiteY35" fmla="*/ 447507 h 2848897"/>
              <a:gd name="connsiteX36" fmla="*/ 2940124 w 3200935"/>
              <a:gd name="connsiteY36" fmla="*/ 456413 h 2848897"/>
              <a:gd name="connsiteX37" fmla="*/ 2974633 w 3200935"/>
              <a:gd name="connsiteY37" fmla="*/ 465320 h 2848897"/>
              <a:gd name="connsiteX38" fmla="*/ 3006916 w 3200935"/>
              <a:gd name="connsiteY38" fmla="*/ 475338 h 2848897"/>
              <a:gd name="connsiteX39" fmla="*/ 3039197 w 3200935"/>
              <a:gd name="connsiteY39" fmla="*/ 486470 h 2848897"/>
              <a:gd name="connsiteX40" fmla="*/ 3069254 w 3200935"/>
              <a:gd name="connsiteY40" fmla="*/ 499829 h 2848897"/>
              <a:gd name="connsiteX41" fmla="*/ 3095972 w 3200935"/>
              <a:gd name="connsiteY41" fmla="*/ 516527 h 2848897"/>
              <a:gd name="connsiteX42" fmla="*/ 3120463 w 3200935"/>
              <a:gd name="connsiteY42" fmla="*/ 536565 h 2848897"/>
              <a:gd name="connsiteX43" fmla="*/ 3140498 w 3200935"/>
              <a:gd name="connsiteY43" fmla="*/ 561055 h 2848897"/>
              <a:gd name="connsiteX44" fmla="*/ 3157197 w 3200935"/>
              <a:gd name="connsiteY44" fmla="*/ 587772 h 2848897"/>
              <a:gd name="connsiteX45" fmla="*/ 3170555 w 3200935"/>
              <a:gd name="connsiteY45" fmla="*/ 617827 h 2848897"/>
              <a:gd name="connsiteX46" fmla="*/ 3181687 w 3200935"/>
              <a:gd name="connsiteY46" fmla="*/ 650112 h 2848897"/>
              <a:gd name="connsiteX47" fmla="*/ 3191705 w 3200935"/>
              <a:gd name="connsiteY47" fmla="*/ 682393 h 2848897"/>
              <a:gd name="connsiteX48" fmla="*/ 3200612 w 3200935"/>
              <a:gd name="connsiteY48" fmla="*/ 716904 h 2848897"/>
              <a:gd name="connsiteX49" fmla="*/ 3200935 w 3200935"/>
              <a:gd name="connsiteY49" fmla="*/ 718115 h 2848897"/>
              <a:gd name="connsiteX50" fmla="*/ 3200935 w 3200935"/>
              <a:gd name="connsiteY50" fmla="*/ 2848897 h 2848897"/>
              <a:gd name="connsiteX51" fmla="*/ 413394 w 3200935"/>
              <a:gd name="connsiteY51" fmla="*/ 2848897 h 2848897"/>
              <a:gd name="connsiteX52" fmla="*/ 400932 w 3200935"/>
              <a:gd name="connsiteY52" fmla="*/ 2820857 h 2848897"/>
              <a:gd name="connsiteX53" fmla="*/ 385348 w 3200935"/>
              <a:gd name="connsiteY53" fmla="*/ 2793028 h 2848897"/>
              <a:gd name="connsiteX54" fmla="*/ 365311 w 3200935"/>
              <a:gd name="connsiteY54" fmla="*/ 2768537 h 2848897"/>
              <a:gd name="connsiteX55" fmla="*/ 343046 w 3200935"/>
              <a:gd name="connsiteY55" fmla="*/ 2742933 h 2848897"/>
              <a:gd name="connsiteX56" fmla="*/ 317443 w 3200935"/>
              <a:gd name="connsiteY56" fmla="*/ 2720669 h 2848897"/>
              <a:gd name="connsiteX57" fmla="*/ 289612 w 3200935"/>
              <a:gd name="connsiteY57" fmla="*/ 2699519 h 2848897"/>
              <a:gd name="connsiteX58" fmla="*/ 261783 w 3200935"/>
              <a:gd name="connsiteY58" fmla="*/ 2678368 h 2848897"/>
              <a:gd name="connsiteX59" fmla="*/ 233954 w 3200935"/>
              <a:gd name="connsiteY59" fmla="*/ 2657218 h 2848897"/>
              <a:gd name="connsiteX60" fmla="*/ 207237 w 3200935"/>
              <a:gd name="connsiteY60" fmla="*/ 2636065 h 2848897"/>
              <a:gd name="connsiteX61" fmla="*/ 181633 w 3200935"/>
              <a:gd name="connsiteY61" fmla="*/ 2612689 h 2848897"/>
              <a:gd name="connsiteX62" fmla="*/ 159370 w 3200935"/>
              <a:gd name="connsiteY62" fmla="*/ 2589312 h 2848897"/>
              <a:gd name="connsiteX63" fmla="*/ 140446 w 3200935"/>
              <a:gd name="connsiteY63" fmla="*/ 2562594 h 2848897"/>
              <a:gd name="connsiteX64" fmla="*/ 125974 w 3200935"/>
              <a:gd name="connsiteY64" fmla="*/ 2534764 h 2848897"/>
              <a:gd name="connsiteX65" fmla="*/ 115956 w 3200935"/>
              <a:gd name="connsiteY65" fmla="*/ 2501370 h 2848897"/>
              <a:gd name="connsiteX66" fmla="*/ 111502 w 3200935"/>
              <a:gd name="connsiteY66" fmla="*/ 2466860 h 2848897"/>
              <a:gd name="connsiteX67" fmla="*/ 110388 w 3200935"/>
              <a:gd name="connsiteY67" fmla="*/ 2431236 h 2848897"/>
              <a:gd name="connsiteX68" fmla="*/ 113728 w 3200935"/>
              <a:gd name="connsiteY68" fmla="*/ 2393388 h 2848897"/>
              <a:gd name="connsiteX69" fmla="*/ 118182 w 3200935"/>
              <a:gd name="connsiteY69" fmla="*/ 2355539 h 2848897"/>
              <a:gd name="connsiteX70" fmla="*/ 123747 w 3200935"/>
              <a:gd name="connsiteY70" fmla="*/ 2317690 h 2848897"/>
              <a:gd name="connsiteX71" fmla="*/ 128200 w 3200935"/>
              <a:gd name="connsiteY71" fmla="*/ 2279842 h 2848897"/>
              <a:gd name="connsiteX72" fmla="*/ 130428 w 3200935"/>
              <a:gd name="connsiteY72" fmla="*/ 2241992 h 2848897"/>
              <a:gd name="connsiteX73" fmla="*/ 130428 w 3200935"/>
              <a:gd name="connsiteY73" fmla="*/ 2205256 h 2848897"/>
              <a:gd name="connsiteX74" fmla="*/ 125974 w 3200935"/>
              <a:gd name="connsiteY74" fmla="*/ 2170747 h 2848897"/>
              <a:gd name="connsiteX75" fmla="*/ 117069 w 3200935"/>
              <a:gd name="connsiteY75" fmla="*/ 2136238 h 2848897"/>
              <a:gd name="connsiteX76" fmla="*/ 103710 w 3200935"/>
              <a:gd name="connsiteY76" fmla="*/ 2103954 h 2848897"/>
              <a:gd name="connsiteX77" fmla="*/ 87012 w 3200935"/>
              <a:gd name="connsiteY77" fmla="*/ 2070559 h 2848897"/>
              <a:gd name="connsiteX78" fmla="*/ 68088 w 3200935"/>
              <a:gd name="connsiteY78" fmla="*/ 2037163 h 2848897"/>
              <a:gd name="connsiteX79" fmla="*/ 48051 w 3200935"/>
              <a:gd name="connsiteY79" fmla="*/ 2003766 h 2848897"/>
              <a:gd name="connsiteX80" fmla="*/ 29127 w 3200935"/>
              <a:gd name="connsiteY80" fmla="*/ 1971483 h 2848897"/>
              <a:gd name="connsiteX81" fmla="*/ 12427 w 3200935"/>
              <a:gd name="connsiteY81" fmla="*/ 1936974 h 2848897"/>
              <a:gd name="connsiteX82" fmla="*/ 0 w 3200935"/>
              <a:gd name="connsiteY82" fmla="*/ 1905903 h 2848897"/>
              <a:gd name="connsiteX83" fmla="*/ 0 w 3200935"/>
              <a:gd name="connsiteY83" fmla="*/ 1760990 h 2848897"/>
              <a:gd name="connsiteX84" fmla="*/ 12427 w 3200935"/>
              <a:gd name="connsiteY84" fmla="*/ 1729918 h 2848897"/>
              <a:gd name="connsiteX85" fmla="*/ 29127 w 3200935"/>
              <a:gd name="connsiteY85" fmla="*/ 1695410 h 2848897"/>
              <a:gd name="connsiteX86" fmla="*/ 48051 w 3200935"/>
              <a:gd name="connsiteY86" fmla="*/ 1663126 h 2848897"/>
              <a:gd name="connsiteX87" fmla="*/ 68088 w 3200935"/>
              <a:gd name="connsiteY87" fmla="*/ 1629730 h 2848897"/>
              <a:gd name="connsiteX88" fmla="*/ 87012 w 3200935"/>
              <a:gd name="connsiteY88" fmla="*/ 1596334 h 2848897"/>
              <a:gd name="connsiteX89" fmla="*/ 103710 w 3200935"/>
              <a:gd name="connsiteY89" fmla="*/ 1562938 h 2848897"/>
              <a:gd name="connsiteX90" fmla="*/ 117069 w 3200935"/>
              <a:gd name="connsiteY90" fmla="*/ 1530654 h 2848897"/>
              <a:gd name="connsiteX91" fmla="*/ 125974 w 3200935"/>
              <a:gd name="connsiteY91" fmla="*/ 1496145 h 2848897"/>
              <a:gd name="connsiteX92" fmla="*/ 130428 w 3200935"/>
              <a:gd name="connsiteY92" fmla="*/ 1461636 h 2848897"/>
              <a:gd name="connsiteX93" fmla="*/ 130428 w 3200935"/>
              <a:gd name="connsiteY93" fmla="*/ 1424901 h 2848897"/>
              <a:gd name="connsiteX94" fmla="*/ 128200 w 3200935"/>
              <a:gd name="connsiteY94" fmla="*/ 1387052 h 2848897"/>
              <a:gd name="connsiteX95" fmla="*/ 123747 w 3200935"/>
              <a:gd name="connsiteY95" fmla="*/ 1349203 h 2848897"/>
              <a:gd name="connsiteX96" fmla="*/ 118182 w 3200935"/>
              <a:gd name="connsiteY96" fmla="*/ 1311353 h 2848897"/>
              <a:gd name="connsiteX97" fmla="*/ 113728 w 3200935"/>
              <a:gd name="connsiteY97" fmla="*/ 1273505 h 2848897"/>
              <a:gd name="connsiteX98" fmla="*/ 110388 w 3200935"/>
              <a:gd name="connsiteY98" fmla="*/ 1235657 h 2848897"/>
              <a:gd name="connsiteX99" fmla="*/ 111502 w 3200935"/>
              <a:gd name="connsiteY99" fmla="*/ 1200034 h 2848897"/>
              <a:gd name="connsiteX100" fmla="*/ 115956 w 3200935"/>
              <a:gd name="connsiteY100" fmla="*/ 1165525 h 2848897"/>
              <a:gd name="connsiteX101" fmla="*/ 125974 w 3200935"/>
              <a:gd name="connsiteY101" fmla="*/ 1132128 h 2848897"/>
              <a:gd name="connsiteX102" fmla="*/ 140446 w 3200935"/>
              <a:gd name="connsiteY102" fmla="*/ 1104298 h 2848897"/>
              <a:gd name="connsiteX103" fmla="*/ 159370 w 3200935"/>
              <a:gd name="connsiteY103" fmla="*/ 1077582 h 2848897"/>
              <a:gd name="connsiteX104" fmla="*/ 181633 w 3200935"/>
              <a:gd name="connsiteY104" fmla="*/ 1054204 h 2848897"/>
              <a:gd name="connsiteX105" fmla="*/ 207237 w 3200935"/>
              <a:gd name="connsiteY105" fmla="*/ 1030827 h 2848897"/>
              <a:gd name="connsiteX106" fmla="*/ 233954 w 3200935"/>
              <a:gd name="connsiteY106" fmla="*/ 1009676 h 2848897"/>
              <a:gd name="connsiteX107" fmla="*/ 261783 w 3200935"/>
              <a:gd name="connsiteY107" fmla="*/ 988524 h 2848897"/>
              <a:gd name="connsiteX108" fmla="*/ 289612 w 3200935"/>
              <a:gd name="connsiteY108" fmla="*/ 967374 h 2848897"/>
              <a:gd name="connsiteX109" fmla="*/ 317443 w 3200935"/>
              <a:gd name="connsiteY109" fmla="*/ 946223 h 2848897"/>
              <a:gd name="connsiteX110" fmla="*/ 343046 w 3200935"/>
              <a:gd name="connsiteY110" fmla="*/ 923960 h 2848897"/>
              <a:gd name="connsiteX111" fmla="*/ 365311 w 3200935"/>
              <a:gd name="connsiteY111" fmla="*/ 898356 h 2848897"/>
              <a:gd name="connsiteX112" fmla="*/ 385348 w 3200935"/>
              <a:gd name="connsiteY112" fmla="*/ 873865 h 2848897"/>
              <a:gd name="connsiteX113" fmla="*/ 400932 w 3200935"/>
              <a:gd name="connsiteY113" fmla="*/ 846035 h 2848897"/>
              <a:gd name="connsiteX114" fmla="*/ 414290 w 3200935"/>
              <a:gd name="connsiteY114" fmla="*/ 815980 h 2848897"/>
              <a:gd name="connsiteX115" fmla="*/ 425422 w 3200935"/>
              <a:gd name="connsiteY115" fmla="*/ 783695 h 2848897"/>
              <a:gd name="connsiteX116" fmla="*/ 435442 w 3200935"/>
              <a:gd name="connsiteY116" fmla="*/ 750298 h 2848897"/>
              <a:gd name="connsiteX117" fmla="*/ 444347 w 3200935"/>
              <a:gd name="connsiteY117" fmla="*/ 716904 h 2848897"/>
              <a:gd name="connsiteX118" fmla="*/ 453253 w 3200935"/>
              <a:gd name="connsiteY118" fmla="*/ 682393 h 2848897"/>
              <a:gd name="connsiteX119" fmla="*/ 463271 w 3200935"/>
              <a:gd name="connsiteY119" fmla="*/ 650112 h 2848897"/>
              <a:gd name="connsiteX120" fmla="*/ 474403 w 3200935"/>
              <a:gd name="connsiteY120" fmla="*/ 617827 h 2848897"/>
              <a:gd name="connsiteX121" fmla="*/ 487762 w 3200935"/>
              <a:gd name="connsiteY121" fmla="*/ 587772 h 2848897"/>
              <a:gd name="connsiteX122" fmla="*/ 504460 w 3200935"/>
              <a:gd name="connsiteY122" fmla="*/ 561055 h 2848897"/>
              <a:gd name="connsiteX123" fmla="*/ 524495 w 3200935"/>
              <a:gd name="connsiteY123" fmla="*/ 536565 h 2848897"/>
              <a:gd name="connsiteX124" fmla="*/ 548987 w 3200935"/>
              <a:gd name="connsiteY124" fmla="*/ 516527 h 2848897"/>
              <a:gd name="connsiteX125" fmla="*/ 575704 w 3200935"/>
              <a:gd name="connsiteY125" fmla="*/ 499829 h 2848897"/>
              <a:gd name="connsiteX126" fmla="*/ 605759 w 3200935"/>
              <a:gd name="connsiteY126" fmla="*/ 486470 h 2848897"/>
              <a:gd name="connsiteX127" fmla="*/ 638042 w 3200935"/>
              <a:gd name="connsiteY127" fmla="*/ 475338 h 2848897"/>
              <a:gd name="connsiteX128" fmla="*/ 670325 w 3200935"/>
              <a:gd name="connsiteY128" fmla="*/ 465320 h 2848897"/>
              <a:gd name="connsiteX129" fmla="*/ 704834 w 3200935"/>
              <a:gd name="connsiteY129" fmla="*/ 456413 h 2848897"/>
              <a:gd name="connsiteX130" fmla="*/ 738229 w 3200935"/>
              <a:gd name="connsiteY130" fmla="*/ 447507 h 2848897"/>
              <a:gd name="connsiteX131" fmla="*/ 771626 w 3200935"/>
              <a:gd name="connsiteY131" fmla="*/ 437489 h 2848897"/>
              <a:gd name="connsiteX132" fmla="*/ 803907 w 3200935"/>
              <a:gd name="connsiteY132" fmla="*/ 426357 h 2848897"/>
              <a:gd name="connsiteX133" fmla="*/ 833964 w 3200935"/>
              <a:gd name="connsiteY133" fmla="*/ 412999 h 2848897"/>
              <a:gd name="connsiteX134" fmla="*/ 861794 w 3200935"/>
              <a:gd name="connsiteY134" fmla="*/ 397415 h 2848897"/>
              <a:gd name="connsiteX135" fmla="*/ 886284 w 3200935"/>
              <a:gd name="connsiteY135" fmla="*/ 377377 h 2848897"/>
              <a:gd name="connsiteX136" fmla="*/ 911888 w 3200935"/>
              <a:gd name="connsiteY136" fmla="*/ 355112 h 2848897"/>
              <a:gd name="connsiteX137" fmla="*/ 934152 w 3200935"/>
              <a:gd name="connsiteY137" fmla="*/ 329509 h 2848897"/>
              <a:gd name="connsiteX138" fmla="*/ 955302 w 3200935"/>
              <a:gd name="connsiteY138" fmla="*/ 302791 h 2848897"/>
              <a:gd name="connsiteX139" fmla="*/ 976452 w 3200935"/>
              <a:gd name="connsiteY139" fmla="*/ 274961 h 2848897"/>
              <a:gd name="connsiteX140" fmla="*/ 997604 w 3200935"/>
              <a:gd name="connsiteY140" fmla="*/ 247131 h 2848897"/>
              <a:gd name="connsiteX141" fmla="*/ 1018754 w 3200935"/>
              <a:gd name="connsiteY141" fmla="*/ 220414 h 2848897"/>
              <a:gd name="connsiteX142" fmla="*/ 1042131 w 3200935"/>
              <a:gd name="connsiteY142" fmla="*/ 194811 h 2848897"/>
              <a:gd name="connsiteX143" fmla="*/ 1065507 w 3200935"/>
              <a:gd name="connsiteY143" fmla="*/ 172547 h 2848897"/>
              <a:gd name="connsiteX144" fmla="*/ 1092225 w 3200935"/>
              <a:gd name="connsiteY144" fmla="*/ 153622 h 2848897"/>
              <a:gd name="connsiteX145" fmla="*/ 1120055 w 3200935"/>
              <a:gd name="connsiteY145" fmla="*/ 139150 h 2848897"/>
              <a:gd name="connsiteX146" fmla="*/ 1153451 w 3200935"/>
              <a:gd name="connsiteY146" fmla="*/ 129132 h 2848897"/>
              <a:gd name="connsiteX147" fmla="*/ 1187961 w 3200935"/>
              <a:gd name="connsiteY147" fmla="*/ 124678 h 2848897"/>
              <a:gd name="connsiteX148" fmla="*/ 1223581 w 3200935"/>
              <a:gd name="connsiteY148" fmla="*/ 123565 h 2848897"/>
              <a:gd name="connsiteX149" fmla="*/ 1261429 w 3200935"/>
              <a:gd name="connsiteY149" fmla="*/ 126906 h 2848897"/>
              <a:gd name="connsiteX150" fmla="*/ 1299279 w 3200935"/>
              <a:gd name="connsiteY150" fmla="*/ 131359 h 2848897"/>
              <a:gd name="connsiteX151" fmla="*/ 1337128 w 3200935"/>
              <a:gd name="connsiteY151" fmla="*/ 136924 h 2848897"/>
              <a:gd name="connsiteX152" fmla="*/ 1374976 w 3200935"/>
              <a:gd name="connsiteY152" fmla="*/ 141378 h 2848897"/>
              <a:gd name="connsiteX153" fmla="*/ 1412824 w 3200935"/>
              <a:gd name="connsiteY153" fmla="*/ 143604 h 2848897"/>
              <a:gd name="connsiteX154" fmla="*/ 1449561 w 3200935"/>
              <a:gd name="connsiteY154" fmla="*/ 143604 h 2848897"/>
              <a:gd name="connsiteX155" fmla="*/ 1484069 w 3200935"/>
              <a:gd name="connsiteY155" fmla="*/ 139150 h 2848897"/>
              <a:gd name="connsiteX156" fmla="*/ 1518579 w 3200935"/>
              <a:gd name="connsiteY156" fmla="*/ 130245 h 2848897"/>
              <a:gd name="connsiteX157" fmla="*/ 1551974 w 3200935"/>
              <a:gd name="connsiteY157" fmla="*/ 116887 h 2848897"/>
              <a:gd name="connsiteX158" fmla="*/ 1585369 w 3200935"/>
              <a:gd name="connsiteY158" fmla="*/ 99075 h 2848897"/>
              <a:gd name="connsiteX159" fmla="*/ 1618765 w 3200935"/>
              <a:gd name="connsiteY159" fmla="*/ 81264 h 2848897"/>
              <a:gd name="connsiteX160" fmla="*/ 1652161 w 3200935"/>
              <a:gd name="connsiteY160" fmla="*/ 61227 h 2848897"/>
              <a:gd name="connsiteX161" fmla="*/ 1684444 w 3200935"/>
              <a:gd name="connsiteY161" fmla="*/ 42302 h 2848897"/>
              <a:gd name="connsiteX162" fmla="*/ 1718953 w 3200935"/>
              <a:gd name="connsiteY162" fmla="*/ 25604 h 2848897"/>
              <a:gd name="connsiteX163" fmla="*/ 1752349 w 3200935"/>
              <a:gd name="connsiteY163" fmla="*/ 12245 h 2848897"/>
              <a:gd name="connsiteX164" fmla="*/ 1786858 w 3200935"/>
              <a:gd name="connsiteY164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3200935" h="2848897">
                <a:moveTo>
                  <a:pt x="1822480" y="0"/>
                </a:moveTo>
                <a:lnTo>
                  <a:pt x="1858100" y="3339"/>
                </a:lnTo>
                <a:lnTo>
                  <a:pt x="1892611" y="12245"/>
                </a:lnTo>
                <a:lnTo>
                  <a:pt x="1926007" y="25604"/>
                </a:lnTo>
                <a:lnTo>
                  <a:pt x="1960514" y="42302"/>
                </a:lnTo>
                <a:lnTo>
                  <a:pt x="1992798" y="61227"/>
                </a:lnTo>
                <a:lnTo>
                  <a:pt x="2026194" y="81264"/>
                </a:lnTo>
                <a:lnTo>
                  <a:pt x="2059589" y="99075"/>
                </a:lnTo>
                <a:lnTo>
                  <a:pt x="2092985" y="116887"/>
                </a:lnTo>
                <a:lnTo>
                  <a:pt x="2125268" y="130245"/>
                </a:lnTo>
                <a:lnTo>
                  <a:pt x="2160890" y="139150"/>
                </a:lnTo>
                <a:lnTo>
                  <a:pt x="2195399" y="143604"/>
                </a:lnTo>
                <a:lnTo>
                  <a:pt x="2232134" y="143604"/>
                </a:lnTo>
                <a:lnTo>
                  <a:pt x="2269983" y="141378"/>
                </a:lnTo>
                <a:lnTo>
                  <a:pt x="2307831" y="136924"/>
                </a:lnTo>
                <a:lnTo>
                  <a:pt x="2345681" y="131359"/>
                </a:lnTo>
                <a:lnTo>
                  <a:pt x="2383529" y="126906"/>
                </a:lnTo>
                <a:lnTo>
                  <a:pt x="2421378" y="123565"/>
                </a:lnTo>
                <a:lnTo>
                  <a:pt x="2456999" y="124678"/>
                </a:lnTo>
                <a:lnTo>
                  <a:pt x="2491507" y="129132"/>
                </a:lnTo>
                <a:lnTo>
                  <a:pt x="2524903" y="139150"/>
                </a:lnTo>
                <a:lnTo>
                  <a:pt x="2552734" y="153622"/>
                </a:lnTo>
                <a:lnTo>
                  <a:pt x="2579449" y="172547"/>
                </a:lnTo>
                <a:lnTo>
                  <a:pt x="2602827" y="194811"/>
                </a:lnTo>
                <a:lnTo>
                  <a:pt x="2626204" y="220414"/>
                </a:lnTo>
                <a:lnTo>
                  <a:pt x="2647355" y="247131"/>
                </a:lnTo>
                <a:lnTo>
                  <a:pt x="2668506" y="274961"/>
                </a:lnTo>
                <a:lnTo>
                  <a:pt x="2689656" y="302791"/>
                </a:lnTo>
                <a:lnTo>
                  <a:pt x="2710806" y="329509"/>
                </a:lnTo>
                <a:lnTo>
                  <a:pt x="2733071" y="355112"/>
                </a:lnTo>
                <a:lnTo>
                  <a:pt x="2758675" y="377377"/>
                </a:lnTo>
                <a:lnTo>
                  <a:pt x="2783165" y="397415"/>
                </a:lnTo>
                <a:lnTo>
                  <a:pt x="2810995" y="412999"/>
                </a:lnTo>
                <a:lnTo>
                  <a:pt x="2841051" y="426357"/>
                </a:lnTo>
                <a:lnTo>
                  <a:pt x="2873333" y="437489"/>
                </a:lnTo>
                <a:lnTo>
                  <a:pt x="2906728" y="447507"/>
                </a:lnTo>
                <a:lnTo>
                  <a:pt x="2940124" y="456413"/>
                </a:lnTo>
                <a:lnTo>
                  <a:pt x="2974633" y="465320"/>
                </a:lnTo>
                <a:lnTo>
                  <a:pt x="3006916" y="475338"/>
                </a:lnTo>
                <a:lnTo>
                  <a:pt x="3039197" y="486470"/>
                </a:lnTo>
                <a:lnTo>
                  <a:pt x="3069254" y="499829"/>
                </a:lnTo>
                <a:lnTo>
                  <a:pt x="3095972" y="516527"/>
                </a:lnTo>
                <a:lnTo>
                  <a:pt x="3120463" y="536565"/>
                </a:lnTo>
                <a:lnTo>
                  <a:pt x="3140498" y="561055"/>
                </a:lnTo>
                <a:lnTo>
                  <a:pt x="3157197" y="587772"/>
                </a:lnTo>
                <a:lnTo>
                  <a:pt x="3170555" y="617827"/>
                </a:lnTo>
                <a:lnTo>
                  <a:pt x="3181687" y="650112"/>
                </a:lnTo>
                <a:lnTo>
                  <a:pt x="3191705" y="682393"/>
                </a:lnTo>
                <a:lnTo>
                  <a:pt x="3200612" y="716904"/>
                </a:lnTo>
                <a:lnTo>
                  <a:pt x="3200935" y="718115"/>
                </a:lnTo>
                <a:lnTo>
                  <a:pt x="3200935" y="2848897"/>
                </a:lnTo>
                <a:lnTo>
                  <a:pt x="413394" y="2848897"/>
                </a:lnTo>
                <a:lnTo>
                  <a:pt x="400932" y="2820857"/>
                </a:lnTo>
                <a:lnTo>
                  <a:pt x="385348" y="2793028"/>
                </a:lnTo>
                <a:lnTo>
                  <a:pt x="365311" y="2768537"/>
                </a:lnTo>
                <a:lnTo>
                  <a:pt x="343046" y="2742933"/>
                </a:lnTo>
                <a:lnTo>
                  <a:pt x="317443" y="2720669"/>
                </a:lnTo>
                <a:lnTo>
                  <a:pt x="289612" y="2699519"/>
                </a:lnTo>
                <a:lnTo>
                  <a:pt x="261783" y="2678368"/>
                </a:lnTo>
                <a:lnTo>
                  <a:pt x="233954" y="2657218"/>
                </a:lnTo>
                <a:lnTo>
                  <a:pt x="207237" y="2636065"/>
                </a:lnTo>
                <a:lnTo>
                  <a:pt x="181633" y="2612689"/>
                </a:lnTo>
                <a:lnTo>
                  <a:pt x="159370" y="2589312"/>
                </a:lnTo>
                <a:lnTo>
                  <a:pt x="140446" y="2562594"/>
                </a:lnTo>
                <a:lnTo>
                  <a:pt x="125974" y="2534764"/>
                </a:lnTo>
                <a:lnTo>
                  <a:pt x="115956" y="2501370"/>
                </a:lnTo>
                <a:lnTo>
                  <a:pt x="111502" y="2466860"/>
                </a:lnTo>
                <a:lnTo>
                  <a:pt x="110388" y="2431236"/>
                </a:lnTo>
                <a:lnTo>
                  <a:pt x="113728" y="2393388"/>
                </a:lnTo>
                <a:lnTo>
                  <a:pt x="118182" y="2355539"/>
                </a:lnTo>
                <a:lnTo>
                  <a:pt x="123747" y="2317690"/>
                </a:lnTo>
                <a:lnTo>
                  <a:pt x="128200" y="2279842"/>
                </a:lnTo>
                <a:lnTo>
                  <a:pt x="130428" y="2241992"/>
                </a:lnTo>
                <a:lnTo>
                  <a:pt x="130428" y="2205256"/>
                </a:lnTo>
                <a:lnTo>
                  <a:pt x="125974" y="2170747"/>
                </a:lnTo>
                <a:lnTo>
                  <a:pt x="117069" y="2136238"/>
                </a:lnTo>
                <a:lnTo>
                  <a:pt x="103710" y="2103954"/>
                </a:lnTo>
                <a:lnTo>
                  <a:pt x="87012" y="2070559"/>
                </a:lnTo>
                <a:lnTo>
                  <a:pt x="68088" y="2037163"/>
                </a:lnTo>
                <a:lnTo>
                  <a:pt x="48051" y="2003766"/>
                </a:lnTo>
                <a:lnTo>
                  <a:pt x="29127" y="1971483"/>
                </a:lnTo>
                <a:lnTo>
                  <a:pt x="12427" y="1936974"/>
                </a:lnTo>
                <a:lnTo>
                  <a:pt x="0" y="1905903"/>
                </a:lnTo>
                <a:lnTo>
                  <a:pt x="0" y="1760990"/>
                </a:lnTo>
                <a:lnTo>
                  <a:pt x="12427" y="1729918"/>
                </a:lnTo>
                <a:lnTo>
                  <a:pt x="29127" y="1695410"/>
                </a:lnTo>
                <a:lnTo>
                  <a:pt x="48051" y="1663126"/>
                </a:lnTo>
                <a:lnTo>
                  <a:pt x="68088" y="1629730"/>
                </a:lnTo>
                <a:lnTo>
                  <a:pt x="87012" y="1596334"/>
                </a:lnTo>
                <a:lnTo>
                  <a:pt x="103710" y="1562938"/>
                </a:lnTo>
                <a:lnTo>
                  <a:pt x="117069" y="1530654"/>
                </a:lnTo>
                <a:lnTo>
                  <a:pt x="125974" y="1496145"/>
                </a:lnTo>
                <a:lnTo>
                  <a:pt x="130428" y="1461636"/>
                </a:lnTo>
                <a:lnTo>
                  <a:pt x="130428" y="1424901"/>
                </a:lnTo>
                <a:lnTo>
                  <a:pt x="128200" y="1387052"/>
                </a:lnTo>
                <a:lnTo>
                  <a:pt x="123747" y="1349203"/>
                </a:lnTo>
                <a:lnTo>
                  <a:pt x="118182" y="1311353"/>
                </a:lnTo>
                <a:lnTo>
                  <a:pt x="113728" y="1273505"/>
                </a:lnTo>
                <a:lnTo>
                  <a:pt x="110388" y="1235657"/>
                </a:lnTo>
                <a:lnTo>
                  <a:pt x="111502" y="1200034"/>
                </a:lnTo>
                <a:lnTo>
                  <a:pt x="115956" y="1165525"/>
                </a:lnTo>
                <a:lnTo>
                  <a:pt x="125974" y="1132128"/>
                </a:lnTo>
                <a:lnTo>
                  <a:pt x="140446" y="1104298"/>
                </a:lnTo>
                <a:lnTo>
                  <a:pt x="159370" y="1077582"/>
                </a:lnTo>
                <a:lnTo>
                  <a:pt x="181633" y="1054204"/>
                </a:lnTo>
                <a:lnTo>
                  <a:pt x="207237" y="1030827"/>
                </a:lnTo>
                <a:lnTo>
                  <a:pt x="233954" y="1009676"/>
                </a:lnTo>
                <a:lnTo>
                  <a:pt x="261783" y="988524"/>
                </a:lnTo>
                <a:lnTo>
                  <a:pt x="289612" y="967374"/>
                </a:lnTo>
                <a:lnTo>
                  <a:pt x="317443" y="946223"/>
                </a:lnTo>
                <a:lnTo>
                  <a:pt x="343046" y="923960"/>
                </a:lnTo>
                <a:lnTo>
                  <a:pt x="365311" y="898356"/>
                </a:lnTo>
                <a:lnTo>
                  <a:pt x="385348" y="873865"/>
                </a:lnTo>
                <a:lnTo>
                  <a:pt x="400932" y="846035"/>
                </a:lnTo>
                <a:lnTo>
                  <a:pt x="414290" y="815980"/>
                </a:lnTo>
                <a:lnTo>
                  <a:pt x="425422" y="783695"/>
                </a:lnTo>
                <a:lnTo>
                  <a:pt x="435442" y="750298"/>
                </a:lnTo>
                <a:lnTo>
                  <a:pt x="444347" y="716904"/>
                </a:lnTo>
                <a:lnTo>
                  <a:pt x="453253" y="682393"/>
                </a:lnTo>
                <a:lnTo>
                  <a:pt x="463271" y="650112"/>
                </a:lnTo>
                <a:lnTo>
                  <a:pt x="474403" y="617827"/>
                </a:lnTo>
                <a:lnTo>
                  <a:pt x="487762" y="587772"/>
                </a:lnTo>
                <a:lnTo>
                  <a:pt x="504460" y="561055"/>
                </a:lnTo>
                <a:lnTo>
                  <a:pt x="524495" y="536565"/>
                </a:lnTo>
                <a:lnTo>
                  <a:pt x="548987" y="516527"/>
                </a:lnTo>
                <a:lnTo>
                  <a:pt x="575704" y="499829"/>
                </a:lnTo>
                <a:lnTo>
                  <a:pt x="605759" y="486470"/>
                </a:lnTo>
                <a:lnTo>
                  <a:pt x="638042" y="475338"/>
                </a:lnTo>
                <a:lnTo>
                  <a:pt x="670325" y="465320"/>
                </a:lnTo>
                <a:lnTo>
                  <a:pt x="704834" y="456413"/>
                </a:lnTo>
                <a:lnTo>
                  <a:pt x="738229" y="447507"/>
                </a:lnTo>
                <a:lnTo>
                  <a:pt x="771626" y="437489"/>
                </a:lnTo>
                <a:lnTo>
                  <a:pt x="803907" y="426357"/>
                </a:lnTo>
                <a:lnTo>
                  <a:pt x="833964" y="412999"/>
                </a:lnTo>
                <a:lnTo>
                  <a:pt x="861794" y="397415"/>
                </a:lnTo>
                <a:lnTo>
                  <a:pt x="886284" y="377377"/>
                </a:lnTo>
                <a:lnTo>
                  <a:pt x="911888" y="355112"/>
                </a:lnTo>
                <a:lnTo>
                  <a:pt x="934152" y="329509"/>
                </a:lnTo>
                <a:lnTo>
                  <a:pt x="955302" y="302791"/>
                </a:lnTo>
                <a:lnTo>
                  <a:pt x="976452" y="274961"/>
                </a:lnTo>
                <a:lnTo>
                  <a:pt x="997604" y="247131"/>
                </a:lnTo>
                <a:lnTo>
                  <a:pt x="1018754" y="220414"/>
                </a:lnTo>
                <a:lnTo>
                  <a:pt x="1042131" y="194811"/>
                </a:lnTo>
                <a:lnTo>
                  <a:pt x="1065507" y="172547"/>
                </a:lnTo>
                <a:lnTo>
                  <a:pt x="1092225" y="153622"/>
                </a:lnTo>
                <a:lnTo>
                  <a:pt x="1120055" y="139150"/>
                </a:lnTo>
                <a:lnTo>
                  <a:pt x="1153451" y="129132"/>
                </a:lnTo>
                <a:lnTo>
                  <a:pt x="1187961" y="124678"/>
                </a:lnTo>
                <a:lnTo>
                  <a:pt x="1223581" y="123565"/>
                </a:lnTo>
                <a:lnTo>
                  <a:pt x="1261429" y="126906"/>
                </a:lnTo>
                <a:lnTo>
                  <a:pt x="1299279" y="131359"/>
                </a:lnTo>
                <a:lnTo>
                  <a:pt x="1337128" y="136924"/>
                </a:lnTo>
                <a:lnTo>
                  <a:pt x="1374976" y="141378"/>
                </a:lnTo>
                <a:lnTo>
                  <a:pt x="1412824" y="143604"/>
                </a:lnTo>
                <a:lnTo>
                  <a:pt x="1449561" y="143604"/>
                </a:lnTo>
                <a:lnTo>
                  <a:pt x="1484069" y="139150"/>
                </a:lnTo>
                <a:lnTo>
                  <a:pt x="1518579" y="130245"/>
                </a:lnTo>
                <a:lnTo>
                  <a:pt x="1551974" y="116887"/>
                </a:lnTo>
                <a:lnTo>
                  <a:pt x="1585369" y="99075"/>
                </a:lnTo>
                <a:lnTo>
                  <a:pt x="1618765" y="81264"/>
                </a:lnTo>
                <a:lnTo>
                  <a:pt x="1652161" y="61227"/>
                </a:lnTo>
                <a:lnTo>
                  <a:pt x="1684444" y="42302"/>
                </a:lnTo>
                <a:lnTo>
                  <a:pt x="1718953" y="25604"/>
                </a:lnTo>
                <a:lnTo>
                  <a:pt x="1752349" y="12245"/>
                </a:lnTo>
                <a:lnTo>
                  <a:pt x="1786858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Graphic 25" descr="Soccer Goal with solid fill">
            <a:extLst>
              <a:ext uri="{FF2B5EF4-FFF2-40B4-BE49-F238E27FC236}">
                <a16:creationId xmlns:a16="http://schemas.microsoft.com/office/drawing/2014/main" id="{BA738458-1BD6-4699-B03D-C22FF100F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68755" y="4733925"/>
            <a:ext cx="1812341" cy="18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91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5400" dirty="0">
                <a:solidFill>
                  <a:schemeClr val="tx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Find someone who…..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872898"/>
            <a:ext cx="4554772" cy="3845953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Doesn’t like soccer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Chelsea supporter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gone to a volleyball game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Knows a professional sports player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 umpire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won a trophy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Tries to improve their personal best in a sport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goes to a stadium</a:t>
            </a:r>
          </a:p>
          <a:p>
            <a:pPr indent="-228600"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 warms up before doing exercises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Football ball in goal">
            <a:extLst>
              <a:ext uri="{FF2B5EF4-FFF2-40B4-BE49-F238E27FC236}">
                <a16:creationId xmlns:a16="http://schemas.microsoft.com/office/drawing/2014/main" id="{B35F23EB-3400-45CD-83AE-73765A46AA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4411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solidFill>
            <a:srgbClr val="E341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4786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DBF15-2441-40AA-86DD-E4BC08A3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530063"/>
            <a:ext cx="4996329" cy="1936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230CD-36DC-4959-A0BA-739F04FFA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00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ces out on a football">
            <a:extLst>
              <a:ext uri="{FF2B5EF4-FFF2-40B4-BE49-F238E27FC236}">
                <a16:creationId xmlns:a16="http://schemas.microsoft.com/office/drawing/2014/main" id="{667ED331-A9BC-4839-955A-584178F427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 a sports game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Pre-Intermediate/Intermediate/Upper-Intermediate</a:t>
            </a:r>
          </a:p>
        </p:txBody>
      </p:sp>
    </p:spTree>
    <p:extLst>
      <p:ext uri="{BB962C8B-B14F-4D97-AF65-F5344CB8AC3E}">
        <p14:creationId xmlns:p14="http://schemas.microsoft.com/office/powerpoint/2010/main" val="326703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12D1-63E0-4E8B-9532-70E9F574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5B243-387D-44A0-BF0B-18A3D1862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95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DA6E9B-1127-42F2-99A0-8B32487F6245}"/>
              </a:ext>
            </a:extLst>
          </p:cNvPr>
          <p:cNvSpPr txBox="1"/>
          <p:nvPr/>
        </p:nvSpPr>
        <p:spPr>
          <a:xfrm>
            <a:off x="2332383" y="305068"/>
            <a:ext cx="6096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Umpire</a:t>
            </a:r>
          </a:p>
          <a:p>
            <a:r>
              <a:rPr lang="en-US" sz="4000" dirty="0"/>
              <a:t>Professional </a:t>
            </a:r>
          </a:p>
          <a:p>
            <a:r>
              <a:rPr lang="en-US" sz="4000" dirty="0"/>
              <a:t>Personal best</a:t>
            </a:r>
          </a:p>
          <a:p>
            <a:r>
              <a:rPr lang="en-US" sz="4000" dirty="0"/>
              <a:t>Blow the competition away</a:t>
            </a:r>
          </a:p>
          <a:p>
            <a:r>
              <a:rPr lang="en-US" sz="4000" dirty="0"/>
              <a:t>Trophy</a:t>
            </a:r>
          </a:p>
          <a:p>
            <a:r>
              <a:rPr lang="en-US" sz="4000" dirty="0"/>
              <a:t>Cheer on</a:t>
            </a:r>
          </a:p>
          <a:p>
            <a:r>
              <a:rPr lang="en-US" sz="4000" dirty="0"/>
              <a:t>Fan/Supporter</a:t>
            </a:r>
          </a:p>
          <a:p>
            <a:r>
              <a:rPr lang="en-US" sz="4000" dirty="0"/>
              <a:t>Warm up</a:t>
            </a:r>
          </a:p>
          <a:p>
            <a:r>
              <a:rPr lang="en-US" sz="4000" dirty="0"/>
              <a:t>Stadium</a:t>
            </a:r>
          </a:p>
          <a:p>
            <a:r>
              <a:rPr lang="en-US" sz="4000" dirty="0"/>
              <a:t>Spectators</a:t>
            </a:r>
          </a:p>
        </p:txBody>
      </p:sp>
    </p:spTree>
    <p:extLst>
      <p:ext uri="{BB962C8B-B14F-4D97-AF65-F5344CB8AC3E}">
        <p14:creationId xmlns:p14="http://schemas.microsoft.com/office/powerpoint/2010/main" val="4288857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76AB9-6729-4012-B639-5ED9913B2F5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7443" y="212345"/>
            <a:ext cx="11357113" cy="643330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person whose job is to watch a game and make sure that rules are not broken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give shouts to encourage somebody in a race, competition, etc.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doing something as a paid job rather than as a hobby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best result that you have ever had in an event such as a race or other competition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much better than the other team; beat them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object such as a silver cup that is given as a prize for winning a competition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person who supports a team, attends all the games and usually cheers loudly.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who watch a sport.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prepare for physical exercise or a performance by doing gentle exercises or practice</a:t>
            </a:r>
          </a:p>
          <a:p>
            <a:pPr indent="-2286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large sports ground surrounded by rows of seats and usually other buildings</a:t>
            </a:r>
          </a:p>
          <a:p>
            <a:pPr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289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D1DE-B606-461C-9140-1C93539FD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248307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AT A SPORTS GAME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2463C-A10F-4CF2-BDF9-F1A2C7640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3631474"/>
            <a:ext cx="4691618" cy="3004457"/>
          </a:xfrm>
          <a:noFill/>
        </p:spPr>
        <p:txBody>
          <a:bodyPr>
            <a:normAutofit/>
          </a:bodyPr>
          <a:lstStyle/>
          <a:p>
            <a:pPr algn="l"/>
            <a:r>
              <a:rPr lang="en-US" b="1" dirty="0"/>
              <a:t>For more information go to:</a:t>
            </a:r>
          </a:p>
          <a:p>
            <a:pPr algn="l"/>
            <a:r>
              <a:rPr lang="en-US" b="1" dirty="0">
                <a:hlinkClick r:id="rId3"/>
              </a:rPr>
              <a:t>www.eslpowerpoints.com</a:t>
            </a:r>
            <a:endParaRPr lang="en-US" b="1" dirty="0"/>
          </a:p>
          <a:p>
            <a:pPr algn="l"/>
            <a:r>
              <a:rPr lang="en-US" b="1" dirty="0"/>
              <a:t>Or contact:</a:t>
            </a:r>
          </a:p>
          <a:p>
            <a:pPr algn="l"/>
            <a:r>
              <a:rPr lang="en-US" b="1" dirty="0">
                <a:hlinkClick r:id="rId4"/>
              </a:rPr>
              <a:t>admin@eslpowerpoints.com</a:t>
            </a:r>
            <a:r>
              <a:rPr lang="en-US" b="1" dirty="0"/>
              <a:t> for custom requests</a:t>
            </a:r>
          </a:p>
          <a:p>
            <a:pPr algn="l"/>
            <a:endParaRPr lang="en-US" b="1" dirty="0"/>
          </a:p>
          <a:p>
            <a:pPr algn="l"/>
            <a:endParaRPr lang="en-US" b="1" dirty="0"/>
          </a:p>
          <a:p>
            <a:pPr algn="l"/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4B1928-62CE-421C-AACD-05E6FB5882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6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154308-7848-46FE-BABC-CB2854B8C4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04336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73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haroni" panose="02010803020104030203" pitchFamily="2" charset="-79"/>
                <a:cs typeface="Aharoni" panose="02010803020104030203" pitchFamily="2" charset="-79"/>
              </a:rPr>
              <a:t>Discuss with your partner</a:t>
            </a: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When was the last time you watched a sports game at a stadium or on TV?</a:t>
            </a:r>
          </a:p>
          <a:p>
            <a:r>
              <a:rPr lang="en-GB" sz="2200" dirty="0"/>
              <a:t>What sport did you watch? </a:t>
            </a:r>
          </a:p>
          <a:p>
            <a:r>
              <a:rPr lang="en-GB" sz="2200" dirty="0"/>
              <a:t>What  did  you like about watching the game?</a:t>
            </a:r>
          </a:p>
          <a:p>
            <a:r>
              <a:rPr lang="en-GB" sz="2200" dirty="0"/>
              <a:t>What didn’t you like about watching the game?</a:t>
            </a:r>
          </a:p>
          <a:p>
            <a:r>
              <a:rPr lang="en-GB" sz="2200" dirty="0"/>
              <a:t>What  sports game would you like to go to in the future?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89A67-CF68-4491-BD8A-3281D743FC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069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Where can I play these sports? On a field or a court?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1F712B7-A9B6-4E3B-A29D-82EA4585B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3987270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385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791F4-0E31-4C5D-9336-08C755AAD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Baseball: The Fiel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4410" y="813783"/>
            <a:ext cx="2863160" cy="235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62" y="741411"/>
            <a:ext cx="3038275" cy="1750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51" y="4104983"/>
            <a:ext cx="3199945" cy="2323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35" y="851504"/>
            <a:ext cx="1313138" cy="2314218"/>
          </a:xfrm>
          <a:prstGeom prst="rect">
            <a:avLst/>
          </a:prstGeom>
        </p:spPr>
      </p:pic>
      <p:pic>
        <p:nvPicPr>
          <p:cNvPr id="2052" name="Picture 4" descr="Rules of Indoor Volleyball - We Love Volleybal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1481" y="3678339"/>
            <a:ext cx="3313043" cy="242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8481" y="716632"/>
            <a:ext cx="2259902" cy="463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0505" y="3262873"/>
            <a:ext cx="172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Basketball Court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1158" y="3262873"/>
            <a:ext cx="286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Baseball Field/Diamond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7261" y="2679089"/>
            <a:ext cx="303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Badminton Court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53725" y="5601950"/>
            <a:ext cx="303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Tennis Court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8844" y="5004450"/>
            <a:ext cx="268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Soccer Field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6125" y="5904185"/>
            <a:ext cx="282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Volley Court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D74D5A-D95D-4D15-8027-C3121F7E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105156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kv-U7UFMi4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2120" y="471489"/>
            <a:ext cx="10564557" cy="59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1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rZBw4Vqjl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526360"/>
            <a:ext cx="10419890" cy="58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7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946</Words>
  <Application>Microsoft Office PowerPoint</Application>
  <PresentationFormat>Widescreen</PresentationFormat>
  <Paragraphs>196</Paragraphs>
  <Slides>33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Aharoni</vt:lpstr>
      <vt:lpstr>Arial</vt:lpstr>
      <vt:lpstr>Calibri</vt:lpstr>
      <vt:lpstr>Calibri Light</vt:lpstr>
      <vt:lpstr>Office Theme</vt:lpstr>
      <vt:lpstr>2_Office Theme</vt:lpstr>
      <vt:lpstr>AT A SPORTS GAME</vt:lpstr>
      <vt:lpstr>Information Page</vt:lpstr>
      <vt:lpstr>At a sports game</vt:lpstr>
      <vt:lpstr>Introduction</vt:lpstr>
      <vt:lpstr>Discuss with your partner</vt:lpstr>
      <vt:lpstr>Where can I play these sports? On a field or a court?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these words mean?</vt:lpstr>
      <vt:lpstr>Find the person that matches your word or definition</vt:lpstr>
      <vt:lpstr>umpire /ˈʌmpaɪər/</vt:lpstr>
      <vt:lpstr>professional /prəˈfeʃənl/</vt:lpstr>
      <vt:lpstr>personal best</vt:lpstr>
      <vt:lpstr>blow the competition away</vt:lpstr>
      <vt:lpstr>trophy /ˈtrəʊfi/</vt:lpstr>
      <vt:lpstr>fan/ supporter</vt:lpstr>
      <vt:lpstr>cheer on</vt:lpstr>
      <vt:lpstr>warm up</vt:lpstr>
      <vt:lpstr>stadium</vt:lpstr>
      <vt:lpstr>spectators</vt:lpstr>
      <vt:lpstr>Fill the Gap</vt:lpstr>
      <vt:lpstr>Fill the Gap</vt:lpstr>
      <vt:lpstr>What can I buy at a sports game?</vt:lpstr>
      <vt:lpstr>Plan a day at a sports game. </vt:lpstr>
      <vt:lpstr>Find someone who…..</vt:lpstr>
      <vt:lpstr>Thank You</vt:lpstr>
      <vt:lpstr>RESOURCES</vt:lpstr>
      <vt:lpstr>PowerPoint Presentation</vt:lpstr>
      <vt:lpstr>PowerPoint Presentation</vt:lpstr>
      <vt:lpstr>AT A SPORTS GAME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Lotz (CH - Center Head of Teaching)</dc:creator>
  <cp:lastModifiedBy>Stefan Lotz</cp:lastModifiedBy>
  <cp:revision>33</cp:revision>
  <dcterms:created xsi:type="dcterms:W3CDTF">2021-01-22T05:14:41Z</dcterms:created>
  <dcterms:modified xsi:type="dcterms:W3CDTF">2021-06-28T08:58:15Z</dcterms:modified>
</cp:coreProperties>
</file>