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788" r:id="rId2"/>
    <p:sldMasterId id="2147483800" r:id="rId3"/>
  </p:sldMasterIdLst>
  <p:notesMasterIdLst>
    <p:notesMasterId r:id="rId37"/>
  </p:notesMasterIdLst>
  <p:sldIdLst>
    <p:sldId id="292" r:id="rId4"/>
    <p:sldId id="293" r:id="rId5"/>
    <p:sldId id="256" r:id="rId6"/>
    <p:sldId id="257" r:id="rId7"/>
    <p:sldId id="258" r:id="rId8"/>
    <p:sldId id="264" r:id="rId9"/>
    <p:sldId id="273" r:id="rId10"/>
    <p:sldId id="288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3" r:id="rId24"/>
    <p:sldId id="271" r:id="rId25"/>
    <p:sldId id="265" r:id="rId26"/>
    <p:sldId id="272" r:id="rId27"/>
    <p:sldId id="279" r:id="rId28"/>
    <p:sldId id="280" r:id="rId29"/>
    <p:sldId id="289" r:id="rId30"/>
    <p:sldId id="259" r:id="rId31"/>
    <p:sldId id="261" r:id="rId32"/>
    <p:sldId id="290" r:id="rId33"/>
    <p:sldId id="291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83" autoAdjust="0"/>
  </p:normalViewPr>
  <p:slideViewPr>
    <p:cSldViewPr snapToGrid="0">
      <p:cViewPr varScale="1">
        <p:scale>
          <a:sx n="59" d="100"/>
          <a:sy n="59" d="100"/>
        </p:scale>
        <p:origin x="15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92D74-5632-41B3-815A-5E97671521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C499ABF-78CB-4C47-9FA3-6C5F35F9E4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Topic:			Dog Lover’s Day</a:t>
          </a:r>
        </a:p>
      </dgm:t>
    </dgm:pt>
    <dgm:pt modelId="{055A0D98-DA2E-4171-980C-4536C595F513}" type="parTrans" cxnId="{8B61B3C5-EFCC-43FA-9D4F-5F6F0FB51333}">
      <dgm:prSet/>
      <dgm:spPr/>
      <dgm:t>
        <a:bodyPr/>
        <a:lstStyle/>
        <a:p>
          <a:endParaRPr lang="en-US"/>
        </a:p>
      </dgm:t>
    </dgm:pt>
    <dgm:pt modelId="{22DC8104-A1C1-4754-8310-764BBA3D303B}" type="sibTrans" cxnId="{8B61B3C5-EFCC-43FA-9D4F-5F6F0FB51333}">
      <dgm:prSet/>
      <dgm:spPr/>
      <dgm:t>
        <a:bodyPr/>
        <a:lstStyle/>
        <a:p>
          <a:endParaRPr lang="en-US"/>
        </a:p>
      </dgm:t>
    </dgm:pt>
    <dgm:pt modelId="{85E10F27-9416-4B11-AB81-3517168A7B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Target Language:		Dog Breeds, How to take care of your dog, etc.</a:t>
          </a:r>
        </a:p>
      </dgm:t>
    </dgm:pt>
    <dgm:pt modelId="{F8B99248-7F36-4A9D-8C9C-1CE36421FCCB}" type="parTrans" cxnId="{8C02923C-D1EB-43AA-89A2-4AED6FA70491}">
      <dgm:prSet/>
      <dgm:spPr/>
      <dgm:t>
        <a:bodyPr/>
        <a:lstStyle/>
        <a:p>
          <a:endParaRPr lang="en-US"/>
        </a:p>
      </dgm:t>
    </dgm:pt>
    <dgm:pt modelId="{24FC10D2-3B8E-457F-8215-732731CBAA73}" type="sibTrans" cxnId="{8C02923C-D1EB-43AA-89A2-4AED6FA70491}">
      <dgm:prSet/>
      <dgm:spPr/>
      <dgm:t>
        <a:bodyPr/>
        <a:lstStyle/>
        <a:p>
          <a:endParaRPr lang="en-US"/>
        </a:p>
      </dgm:t>
    </dgm:pt>
    <dgm:pt modelId="{B1272CC2-80BA-40EE-9422-1971DFAB19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Level: 			Elementary, Pre-intermediate, Intermediate</a:t>
          </a:r>
        </a:p>
      </dgm:t>
    </dgm:pt>
    <dgm:pt modelId="{32EAA0A1-A08E-4357-874E-DAD817510D08}" type="parTrans" cxnId="{A188BF5C-D5A3-44A7-AB51-3F41303187BF}">
      <dgm:prSet/>
      <dgm:spPr/>
      <dgm:t>
        <a:bodyPr/>
        <a:lstStyle/>
        <a:p>
          <a:endParaRPr lang="en-US"/>
        </a:p>
      </dgm:t>
    </dgm:pt>
    <dgm:pt modelId="{197F2674-78C0-4B99-A4FE-045776158921}" type="sibTrans" cxnId="{A188BF5C-D5A3-44A7-AB51-3F41303187BF}">
      <dgm:prSet/>
      <dgm:spPr/>
      <dgm:t>
        <a:bodyPr/>
        <a:lstStyle/>
        <a:p>
          <a:endParaRPr lang="en-US"/>
        </a:p>
      </dgm:t>
    </dgm:pt>
    <dgm:pt modelId="{8F88B1AE-0EFC-427C-8E57-0FC8A5A09F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Duration:		1 hour</a:t>
          </a:r>
        </a:p>
      </dgm:t>
    </dgm:pt>
    <dgm:pt modelId="{850A7A3F-E5E1-4E5C-B34D-E20FDEC515A5}" type="parTrans" cxnId="{97B2C396-79AC-4F6B-BB76-D3DD4EB2EC1F}">
      <dgm:prSet/>
      <dgm:spPr/>
      <dgm:t>
        <a:bodyPr/>
        <a:lstStyle/>
        <a:p>
          <a:endParaRPr lang="en-US"/>
        </a:p>
      </dgm:t>
    </dgm:pt>
    <dgm:pt modelId="{D0B068D0-8ED7-437A-8FED-EAC6AC02C64A}" type="sibTrans" cxnId="{97B2C396-79AC-4F6B-BB76-D3DD4EB2EC1F}">
      <dgm:prSet/>
      <dgm:spPr/>
      <dgm:t>
        <a:bodyPr/>
        <a:lstStyle/>
        <a:p>
          <a:endParaRPr lang="en-US"/>
        </a:p>
      </dgm:t>
    </dgm:pt>
    <dgm:pt modelId="{B6B71BC1-4545-4700-A2BF-39B48B36D8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Format:			Offline/online Speaking club with teaching notes</a:t>
          </a:r>
        </a:p>
      </dgm:t>
    </dgm:pt>
    <dgm:pt modelId="{99F46371-BA00-4010-AC5F-01966D4C083E}" type="parTrans" cxnId="{1E6FBEA0-D4FA-44D2-93C9-75390E39B9F5}">
      <dgm:prSet/>
      <dgm:spPr/>
      <dgm:t>
        <a:bodyPr/>
        <a:lstStyle/>
        <a:p>
          <a:endParaRPr lang="en-US"/>
        </a:p>
      </dgm:t>
    </dgm:pt>
    <dgm:pt modelId="{12D2BCB2-7557-486A-BBA1-B470C9B2C2BA}" type="sibTrans" cxnId="{1E6FBEA0-D4FA-44D2-93C9-75390E39B9F5}">
      <dgm:prSet/>
      <dgm:spPr/>
      <dgm:t>
        <a:bodyPr/>
        <a:lstStyle/>
        <a:p>
          <a:endParaRPr lang="en-US"/>
        </a:p>
      </dgm:t>
    </dgm:pt>
    <dgm:pt modelId="{60A979EB-9AEF-4390-BCAF-DFCFCCEC19D3}" type="pres">
      <dgm:prSet presAssocID="{F5A92D74-5632-41B3-815A-5E9767152189}" presName="root" presStyleCnt="0">
        <dgm:presLayoutVars>
          <dgm:dir/>
          <dgm:resizeHandles val="exact"/>
        </dgm:presLayoutVars>
      </dgm:prSet>
      <dgm:spPr/>
    </dgm:pt>
    <dgm:pt modelId="{966585CA-7689-408D-B102-A28E50FBDBEF}" type="pres">
      <dgm:prSet presAssocID="{2C499ABF-78CB-4C47-9FA3-6C5F35F9E447}" presName="compNode" presStyleCnt="0"/>
      <dgm:spPr/>
    </dgm:pt>
    <dgm:pt modelId="{F0649E0F-C5E1-4408-BAA0-6D4AF90CDAE9}" type="pres">
      <dgm:prSet presAssocID="{2C499ABF-78CB-4C47-9FA3-6C5F35F9E447}" presName="bgRect" presStyleLbl="bgShp" presStyleIdx="0" presStyleCnt="5"/>
      <dgm:spPr/>
    </dgm:pt>
    <dgm:pt modelId="{AA126790-3E0A-4A92-92D7-6F5A311253B6}" type="pres">
      <dgm:prSet presAssocID="{2C499ABF-78CB-4C47-9FA3-6C5F35F9E44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F2762FF-2835-45FB-8F4B-B54800407520}" type="pres">
      <dgm:prSet presAssocID="{2C499ABF-78CB-4C47-9FA3-6C5F35F9E447}" presName="spaceRect" presStyleCnt="0"/>
      <dgm:spPr/>
    </dgm:pt>
    <dgm:pt modelId="{95A37CAF-4EBB-41FE-B4B6-90A416CFF7D8}" type="pres">
      <dgm:prSet presAssocID="{2C499ABF-78CB-4C47-9FA3-6C5F35F9E447}" presName="parTx" presStyleLbl="revTx" presStyleIdx="0" presStyleCnt="5">
        <dgm:presLayoutVars>
          <dgm:chMax val="0"/>
          <dgm:chPref val="0"/>
        </dgm:presLayoutVars>
      </dgm:prSet>
      <dgm:spPr/>
    </dgm:pt>
    <dgm:pt modelId="{06850044-6128-4DCC-840E-67A4E85D27B5}" type="pres">
      <dgm:prSet presAssocID="{22DC8104-A1C1-4754-8310-764BBA3D303B}" presName="sibTrans" presStyleCnt="0"/>
      <dgm:spPr/>
    </dgm:pt>
    <dgm:pt modelId="{D68CE229-4ABC-4E02-8D94-3441F1B6264A}" type="pres">
      <dgm:prSet presAssocID="{85E10F27-9416-4B11-AB81-3517168A7BEF}" presName="compNode" presStyleCnt="0"/>
      <dgm:spPr/>
    </dgm:pt>
    <dgm:pt modelId="{81C5F559-7E12-4549-96B0-64F148B97CB0}" type="pres">
      <dgm:prSet presAssocID="{85E10F27-9416-4B11-AB81-3517168A7BEF}" presName="bgRect" presStyleLbl="bgShp" presStyleIdx="1" presStyleCnt="5"/>
      <dgm:spPr/>
    </dgm:pt>
    <dgm:pt modelId="{D2B11CBD-4593-406B-AF8F-0BE2A3CF347E}" type="pres">
      <dgm:prSet presAssocID="{85E10F27-9416-4B11-AB81-3517168A7B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4AED8F1-2C6B-4A65-9677-ACD35631A930}" type="pres">
      <dgm:prSet presAssocID="{85E10F27-9416-4B11-AB81-3517168A7BEF}" presName="spaceRect" presStyleCnt="0"/>
      <dgm:spPr/>
    </dgm:pt>
    <dgm:pt modelId="{8149720A-77B4-4FD2-A341-9DD7DBF00749}" type="pres">
      <dgm:prSet presAssocID="{85E10F27-9416-4B11-AB81-3517168A7BEF}" presName="parTx" presStyleLbl="revTx" presStyleIdx="1" presStyleCnt="5">
        <dgm:presLayoutVars>
          <dgm:chMax val="0"/>
          <dgm:chPref val="0"/>
        </dgm:presLayoutVars>
      </dgm:prSet>
      <dgm:spPr/>
    </dgm:pt>
    <dgm:pt modelId="{D6999DAD-686B-4A65-A4F7-C95C76A0C400}" type="pres">
      <dgm:prSet presAssocID="{24FC10D2-3B8E-457F-8215-732731CBAA73}" presName="sibTrans" presStyleCnt="0"/>
      <dgm:spPr/>
    </dgm:pt>
    <dgm:pt modelId="{C0AD185A-126E-40A2-8CF9-AB1340237FA2}" type="pres">
      <dgm:prSet presAssocID="{B1272CC2-80BA-40EE-9422-1971DFAB1968}" presName="compNode" presStyleCnt="0"/>
      <dgm:spPr/>
    </dgm:pt>
    <dgm:pt modelId="{8142666C-BBDF-4B4E-B0A8-E717C3C47E94}" type="pres">
      <dgm:prSet presAssocID="{B1272CC2-80BA-40EE-9422-1971DFAB1968}" presName="bgRect" presStyleLbl="bgShp" presStyleIdx="2" presStyleCnt="5"/>
      <dgm:spPr/>
    </dgm:pt>
    <dgm:pt modelId="{88B6169E-A9D6-428F-8EFE-7547353AFAD4}" type="pres">
      <dgm:prSet presAssocID="{B1272CC2-80BA-40EE-9422-1971DFAB196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FAFD2ACF-869A-41A8-83B3-26D832AC06DF}" type="pres">
      <dgm:prSet presAssocID="{B1272CC2-80BA-40EE-9422-1971DFAB1968}" presName="spaceRect" presStyleCnt="0"/>
      <dgm:spPr/>
    </dgm:pt>
    <dgm:pt modelId="{D8714400-658A-4312-B837-3F12DF2CEA5F}" type="pres">
      <dgm:prSet presAssocID="{B1272CC2-80BA-40EE-9422-1971DFAB1968}" presName="parTx" presStyleLbl="revTx" presStyleIdx="2" presStyleCnt="5">
        <dgm:presLayoutVars>
          <dgm:chMax val="0"/>
          <dgm:chPref val="0"/>
        </dgm:presLayoutVars>
      </dgm:prSet>
      <dgm:spPr/>
    </dgm:pt>
    <dgm:pt modelId="{BA6664F5-ED1E-4BD1-A53D-C2013EB6B945}" type="pres">
      <dgm:prSet presAssocID="{197F2674-78C0-4B99-A4FE-045776158921}" presName="sibTrans" presStyleCnt="0"/>
      <dgm:spPr/>
    </dgm:pt>
    <dgm:pt modelId="{073E1F22-82FD-4268-B642-E40B7CF31C5B}" type="pres">
      <dgm:prSet presAssocID="{8F88B1AE-0EFC-427C-8E57-0FC8A5A09F6C}" presName="compNode" presStyleCnt="0"/>
      <dgm:spPr/>
    </dgm:pt>
    <dgm:pt modelId="{6AFABDCB-C811-4A13-8A25-A234FB5887F2}" type="pres">
      <dgm:prSet presAssocID="{8F88B1AE-0EFC-427C-8E57-0FC8A5A09F6C}" presName="bgRect" presStyleLbl="bgShp" presStyleIdx="3" presStyleCnt="5"/>
      <dgm:spPr/>
    </dgm:pt>
    <dgm:pt modelId="{C8CDF121-E084-40CF-8E9B-EE8ECF60BA85}" type="pres">
      <dgm:prSet presAssocID="{8F88B1AE-0EFC-427C-8E57-0FC8A5A09F6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61D75E8-5270-4DC1-9241-ADA40FAAFA05}" type="pres">
      <dgm:prSet presAssocID="{8F88B1AE-0EFC-427C-8E57-0FC8A5A09F6C}" presName="spaceRect" presStyleCnt="0"/>
      <dgm:spPr/>
    </dgm:pt>
    <dgm:pt modelId="{507EDCB8-0137-47FB-8749-7A318D9BBD72}" type="pres">
      <dgm:prSet presAssocID="{8F88B1AE-0EFC-427C-8E57-0FC8A5A09F6C}" presName="parTx" presStyleLbl="revTx" presStyleIdx="3" presStyleCnt="5">
        <dgm:presLayoutVars>
          <dgm:chMax val="0"/>
          <dgm:chPref val="0"/>
        </dgm:presLayoutVars>
      </dgm:prSet>
      <dgm:spPr/>
    </dgm:pt>
    <dgm:pt modelId="{D57AD7BC-C847-44C2-BD7A-AC75A5F04AFD}" type="pres">
      <dgm:prSet presAssocID="{D0B068D0-8ED7-437A-8FED-EAC6AC02C64A}" presName="sibTrans" presStyleCnt="0"/>
      <dgm:spPr/>
    </dgm:pt>
    <dgm:pt modelId="{A190DCE8-7D64-4815-ADDE-DD4F6DFC4E4F}" type="pres">
      <dgm:prSet presAssocID="{B6B71BC1-4545-4700-A2BF-39B48B36D8A0}" presName="compNode" presStyleCnt="0"/>
      <dgm:spPr/>
    </dgm:pt>
    <dgm:pt modelId="{BAFB5861-90BC-4785-A33C-8A30C1DEBF87}" type="pres">
      <dgm:prSet presAssocID="{B6B71BC1-4545-4700-A2BF-39B48B36D8A0}" presName="bgRect" presStyleLbl="bgShp" presStyleIdx="4" presStyleCnt="5"/>
      <dgm:spPr/>
    </dgm:pt>
    <dgm:pt modelId="{0C2944C0-2B0D-49DD-9B89-ADCBA568BC29}" type="pres">
      <dgm:prSet presAssocID="{B6B71BC1-4545-4700-A2BF-39B48B36D8A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6A545D6-CCE6-41D9-93AA-65D8BAC936C2}" type="pres">
      <dgm:prSet presAssocID="{B6B71BC1-4545-4700-A2BF-39B48B36D8A0}" presName="spaceRect" presStyleCnt="0"/>
      <dgm:spPr/>
    </dgm:pt>
    <dgm:pt modelId="{5DB4DF01-82E4-4E78-AF33-C8056A8E7D9F}" type="pres">
      <dgm:prSet presAssocID="{B6B71BC1-4545-4700-A2BF-39B48B36D8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188671F-765A-494F-9FA9-9DB604C585D4}" type="presOf" srcId="{F5A92D74-5632-41B3-815A-5E9767152189}" destId="{60A979EB-9AEF-4390-BCAF-DFCFCCEC19D3}" srcOrd="0" destOrd="0" presId="urn:microsoft.com/office/officeart/2018/2/layout/IconVerticalSolidList"/>
    <dgm:cxn modelId="{2CD98A39-8902-4ACC-A3B2-7CBE65AF5CBE}" type="presOf" srcId="{85E10F27-9416-4B11-AB81-3517168A7BEF}" destId="{8149720A-77B4-4FD2-A341-9DD7DBF00749}" srcOrd="0" destOrd="0" presId="urn:microsoft.com/office/officeart/2018/2/layout/IconVerticalSolidList"/>
    <dgm:cxn modelId="{8C02923C-D1EB-43AA-89A2-4AED6FA70491}" srcId="{F5A92D74-5632-41B3-815A-5E9767152189}" destId="{85E10F27-9416-4B11-AB81-3517168A7BEF}" srcOrd="1" destOrd="0" parTransId="{F8B99248-7F36-4A9D-8C9C-1CE36421FCCB}" sibTransId="{24FC10D2-3B8E-457F-8215-732731CBAA73}"/>
    <dgm:cxn modelId="{A188BF5C-D5A3-44A7-AB51-3F41303187BF}" srcId="{F5A92D74-5632-41B3-815A-5E9767152189}" destId="{B1272CC2-80BA-40EE-9422-1971DFAB1968}" srcOrd="2" destOrd="0" parTransId="{32EAA0A1-A08E-4357-874E-DAD817510D08}" sibTransId="{197F2674-78C0-4B99-A4FE-045776158921}"/>
    <dgm:cxn modelId="{4C6B1D77-64A3-47B9-A261-041A95EB62AE}" type="presOf" srcId="{B6B71BC1-4545-4700-A2BF-39B48B36D8A0}" destId="{5DB4DF01-82E4-4E78-AF33-C8056A8E7D9F}" srcOrd="0" destOrd="0" presId="urn:microsoft.com/office/officeart/2018/2/layout/IconVerticalSolidList"/>
    <dgm:cxn modelId="{D10F6C85-7BBA-4AFD-9DC1-9A164DA985C6}" type="presOf" srcId="{B1272CC2-80BA-40EE-9422-1971DFAB1968}" destId="{D8714400-658A-4312-B837-3F12DF2CEA5F}" srcOrd="0" destOrd="0" presId="urn:microsoft.com/office/officeart/2018/2/layout/IconVerticalSolidList"/>
    <dgm:cxn modelId="{97B2C396-79AC-4F6B-BB76-D3DD4EB2EC1F}" srcId="{F5A92D74-5632-41B3-815A-5E9767152189}" destId="{8F88B1AE-0EFC-427C-8E57-0FC8A5A09F6C}" srcOrd="3" destOrd="0" parTransId="{850A7A3F-E5E1-4E5C-B34D-E20FDEC515A5}" sibTransId="{D0B068D0-8ED7-437A-8FED-EAC6AC02C64A}"/>
    <dgm:cxn modelId="{8A1AE89A-E39F-4F29-AA0B-16CE66E3998F}" type="presOf" srcId="{8F88B1AE-0EFC-427C-8E57-0FC8A5A09F6C}" destId="{507EDCB8-0137-47FB-8749-7A318D9BBD72}" srcOrd="0" destOrd="0" presId="urn:microsoft.com/office/officeart/2018/2/layout/IconVerticalSolidList"/>
    <dgm:cxn modelId="{1E6FBEA0-D4FA-44D2-93C9-75390E39B9F5}" srcId="{F5A92D74-5632-41B3-815A-5E9767152189}" destId="{B6B71BC1-4545-4700-A2BF-39B48B36D8A0}" srcOrd="4" destOrd="0" parTransId="{99F46371-BA00-4010-AC5F-01966D4C083E}" sibTransId="{12D2BCB2-7557-486A-BBA1-B470C9B2C2BA}"/>
    <dgm:cxn modelId="{8B61B3C5-EFCC-43FA-9D4F-5F6F0FB51333}" srcId="{F5A92D74-5632-41B3-815A-5E9767152189}" destId="{2C499ABF-78CB-4C47-9FA3-6C5F35F9E447}" srcOrd="0" destOrd="0" parTransId="{055A0D98-DA2E-4171-980C-4536C595F513}" sibTransId="{22DC8104-A1C1-4754-8310-764BBA3D303B}"/>
    <dgm:cxn modelId="{91DEF4C9-CCAA-499A-97ED-5532D7CC352D}" type="presOf" srcId="{2C499ABF-78CB-4C47-9FA3-6C5F35F9E447}" destId="{95A37CAF-4EBB-41FE-B4B6-90A416CFF7D8}" srcOrd="0" destOrd="0" presId="urn:microsoft.com/office/officeart/2018/2/layout/IconVerticalSolidList"/>
    <dgm:cxn modelId="{8A4DAE10-D0EC-4AD3-93B3-BAF0BA516328}" type="presParOf" srcId="{60A979EB-9AEF-4390-BCAF-DFCFCCEC19D3}" destId="{966585CA-7689-408D-B102-A28E50FBDBEF}" srcOrd="0" destOrd="0" presId="urn:microsoft.com/office/officeart/2018/2/layout/IconVerticalSolidList"/>
    <dgm:cxn modelId="{5C10235F-71C7-49B3-9467-D1985DCF327B}" type="presParOf" srcId="{966585CA-7689-408D-B102-A28E50FBDBEF}" destId="{F0649E0F-C5E1-4408-BAA0-6D4AF90CDAE9}" srcOrd="0" destOrd="0" presId="urn:microsoft.com/office/officeart/2018/2/layout/IconVerticalSolidList"/>
    <dgm:cxn modelId="{3F2CC188-70D3-426B-9389-5987607979FD}" type="presParOf" srcId="{966585CA-7689-408D-B102-A28E50FBDBEF}" destId="{AA126790-3E0A-4A92-92D7-6F5A311253B6}" srcOrd="1" destOrd="0" presId="urn:microsoft.com/office/officeart/2018/2/layout/IconVerticalSolidList"/>
    <dgm:cxn modelId="{F4E69EC3-0869-4DA5-824F-914D6B3F5EBB}" type="presParOf" srcId="{966585CA-7689-408D-B102-A28E50FBDBEF}" destId="{DF2762FF-2835-45FB-8F4B-B54800407520}" srcOrd="2" destOrd="0" presId="urn:microsoft.com/office/officeart/2018/2/layout/IconVerticalSolidList"/>
    <dgm:cxn modelId="{B6283C57-2607-49E6-AC96-9ED408797EC5}" type="presParOf" srcId="{966585CA-7689-408D-B102-A28E50FBDBEF}" destId="{95A37CAF-4EBB-41FE-B4B6-90A416CFF7D8}" srcOrd="3" destOrd="0" presId="urn:microsoft.com/office/officeart/2018/2/layout/IconVerticalSolidList"/>
    <dgm:cxn modelId="{4DE1FDC1-A97A-4A8B-976F-DE1753E6B313}" type="presParOf" srcId="{60A979EB-9AEF-4390-BCAF-DFCFCCEC19D3}" destId="{06850044-6128-4DCC-840E-67A4E85D27B5}" srcOrd="1" destOrd="0" presId="urn:microsoft.com/office/officeart/2018/2/layout/IconVerticalSolidList"/>
    <dgm:cxn modelId="{F7617F44-68F0-4279-811B-E58FCA608AFF}" type="presParOf" srcId="{60A979EB-9AEF-4390-BCAF-DFCFCCEC19D3}" destId="{D68CE229-4ABC-4E02-8D94-3441F1B6264A}" srcOrd="2" destOrd="0" presId="urn:microsoft.com/office/officeart/2018/2/layout/IconVerticalSolidList"/>
    <dgm:cxn modelId="{663DF02C-9A8C-4C6D-A0E3-A361F5E348B0}" type="presParOf" srcId="{D68CE229-4ABC-4E02-8D94-3441F1B6264A}" destId="{81C5F559-7E12-4549-96B0-64F148B97CB0}" srcOrd="0" destOrd="0" presId="urn:microsoft.com/office/officeart/2018/2/layout/IconVerticalSolidList"/>
    <dgm:cxn modelId="{2E180C01-F558-4476-B874-5C2F5921D993}" type="presParOf" srcId="{D68CE229-4ABC-4E02-8D94-3441F1B6264A}" destId="{D2B11CBD-4593-406B-AF8F-0BE2A3CF347E}" srcOrd="1" destOrd="0" presId="urn:microsoft.com/office/officeart/2018/2/layout/IconVerticalSolidList"/>
    <dgm:cxn modelId="{0B4F2A03-EEF3-42A7-9B7A-343A4B4771E2}" type="presParOf" srcId="{D68CE229-4ABC-4E02-8D94-3441F1B6264A}" destId="{44AED8F1-2C6B-4A65-9677-ACD35631A930}" srcOrd="2" destOrd="0" presId="urn:microsoft.com/office/officeart/2018/2/layout/IconVerticalSolidList"/>
    <dgm:cxn modelId="{C64C98FF-9E53-410B-8FBE-36B2CCE585C5}" type="presParOf" srcId="{D68CE229-4ABC-4E02-8D94-3441F1B6264A}" destId="{8149720A-77B4-4FD2-A341-9DD7DBF00749}" srcOrd="3" destOrd="0" presId="urn:microsoft.com/office/officeart/2018/2/layout/IconVerticalSolidList"/>
    <dgm:cxn modelId="{7A496149-F289-468D-9EF1-1DB77A1CBAEC}" type="presParOf" srcId="{60A979EB-9AEF-4390-BCAF-DFCFCCEC19D3}" destId="{D6999DAD-686B-4A65-A4F7-C95C76A0C400}" srcOrd="3" destOrd="0" presId="urn:microsoft.com/office/officeart/2018/2/layout/IconVerticalSolidList"/>
    <dgm:cxn modelId="{5962CE22-E4DB-455B-92AA-3718704780BC}" type="presParOf" srcId="{60A979EB-9AEF-4390-BCAF-DFCFCCEC19D3}" destId="{C0AD185A-126E-40A2-8CF9-AB1340237FA2}" srcOrd="4" destOrd="0" presId="urn:microsoft.com/office/officeart/2018/2/layout/IconVerticalSolidList"/>
    <dgm:cxn modelId="{4D5067D0-008A-4841-A2C4-603661B6E3FD}" type="presParOf" srcId="{C0AD185A-126E-40A2-8CF9-AB1340237FA2}" destId="{8142666C-BBDF-4B4E-B0A8-E717C3C47E94}" srcOrd="0" destOrd="0" presId="urn:microsoft.com/office/officeart/2018/2/layout/IconVerticalSolidList"/>
    <dgm:cxn modelId="{ACADB138-1853-4A40-99EC-EBB4E8079E48}" type="presParOf" srcId="{C0AD185A-126E-40A2-8CF9-AB1340237FA2}" destId="{88B6169E-A9D6-428F-8EFE-7547353AFAD4}" srcOrd="1" destOrd="0" presId="urn:microsoft.com/office/officeart/2018/2/layout/IconVerticalSolidList"/>
    <dgm:cxn modelId="{476B4EA3-7192-4912-AB36-AC4C98831974}" type="presParOf" srcId="{C0AD185A-126E-40A2-8CF9-AB1340237FA2}" destId="{FAFD2ACF-869A-41A8-83B3-26D832AC06DF}" srcOrd="2" destOrd="0" presId="urn:microsoft.com/office/officeart/2018/2/layout/IconVerticalSolidList"/>
    <dgm:cxn modelId="{3464E679-5E5F-4C73-9EB2-228FE036F7A0}" type="presParOf" srcId="{C0AD185A-126E-40A2-8CF9-AB1340237FA2}" destId="{D8714400-658A-4312-B837-3F12DF2CEA5F}" srcOrd="3" destOrd="0" presId="urn:microsoft.com/office/officeart/2018/2/layout/IconVerticalSolidList"/>
    <dgm:cxn modelId="{5EB2C4EA-0720-443E-BE55-4C2BA60AB14B}" type="presParOf" srcId="{60A979EB-9AEF-4390-BCAF-DFCFCCEC19D3}" destId="{BA6664F5-ED1E-4BD1-A53D-C2013EB6B945}" srcOrd="5" destOrd="0" presId="urn:microsoft.com/office/officeart/2018/2/layout/IconVerticalSolidList"/>
    <dgm:cxn modelId="{5EA1B1BB-A9CA-4D31-BA21-E16B938C7247}" type="presParOf" srcId="{60A979EB-9AEF-4390-BCAF-DFCFCCEC19D3}" destId="{073E1F22-82FD-4268-B642-E40B7CF31C5B}" srcOrd="6" destOrd="0" presId="urn:microsoft.com/office/officeart/2018/2/layout/IconVerticalSolidList"/>
    <dgm:cxn modelId="{D45309A4-F820-4FD5-9B4A-75B2C03C6FBF}" type="presParOf" srcId="{073E1F22-82FD-4268-B642-E40B7CF31C5B}" destId="{6AFABDCB-C811-4A13-8A25-A234FB5887F2}" srcOrd="0" destOrd="0" presId="urn:microsoft.com/office/officeart/2018/2/layout/IconVerticalSolidList"/>
    <dgm:cxn modelId="{A94B1FE0-06A9-426E-85FF-30AE7427FE23}" type="presParOf" srcId="{073E1F22-82FD-4268-B642-E40B7CF31C5B}" destId="{C8CDF121-E084-40CF-8E9B-EE8ECF60BA85}" srcOrd="1" destOrd="0" presId="urn:microsoft.com/office/officeart/2018/2/layout/IconVerticalSolidList"/>
    <dgm:cxn modelId="{D0407F57-FC80-4D24-B93F-C225706A9456}" type="presParOf" srcId="{073E1F22-82FD-4268-B642-E40B7CF31C5B}" destId="{561D75E8-5270-4DC1-9241-ADA40FAAFA05}" srcOrd="2" destOrd="0" presId="urn:microsoft.com/office/officeart/2018/2/layout/IconVerticalSolidList"/>
    <dgm:cxn modelId="{B86D8780-0F45-4514-B150-9501E1EDE5CC}" type="presParOf" srcId="{073E1F22-82FD-4268-B642-E40B7CF31C5B}" destId="{507EDCB8-0137-47FB-8749-7A318D9BBD72}" srcOrd="3" destOrd="0" presId="urn:microsoft.com/office/officeart/2018/2/layout/IconVerticalSolidList"/>
    <dgm:cxn modelId="{9E8C0783-89F5-4C3C-9D7E-385DA365EE3B}" type="presParOf" srcId="{60A979EB-9AEF-4390-BCAF-DFCFCCEC19D3}" destId="{D57AD7BC-C847-44C2-BD7A-AC75A5F04AFD}" srcOrd="7" destOrd="0" presId="urn:microsoft.com/office/officeart/2018/2/layout/IconVerticalSolidList"/>
    <dgm:cxn modelId="{7BFC96B1-15EE-44ED-A348-175BA23C9018}" type="presParOf" srcId="{60A979EB-9AEF-4390-BCAF-DFCFCCEC19D3}" destId="{A190DCE8-7D64-4815-ADDE-DD4F6DFC4E4F}" srcOrd="8" destOrd="0" presId="urn:microsoft.com/office/officeart/2018/2/layout/IconVerticalSolidList"/>
    <dgm:cxn modelId="{6A3F4C94-2AD5-49D6-9339-949C7DD6FA28}" type="presParOf" srcId="{A190DCE8-7D64-4815-ADDE-DD4F6DFC4E4F}" destId="{BAFB5861-90BC-4785-A33C-8A30C1DEBF87}" srcOrd="0" destOrd="0" presId="urn:microsoft.com/office/officeart/2018/2/layout/IconVerticalSolidList"/>
    <dgm:cxn modelId="{7B6E0B34-D677-425F-AEC3-D91505678C10}" type="presParOf" srcId="{A190DCE8-7D64-4815-ADDE-DD4F6DFC4E4F}" destId="{0C2944C0-2B0D-49DD-9B89-ADCBA568BC29}" srcOrd="1" destOrd="0" presId="urn:microsoft.com/office/officeart/2018/2/layout/IconVerticalSolidList"/>
    <dgm:cxn modelId="{24341C43-6718-446E-8D02-CB98860B905D}" type="presParOf" srcId="{A190DCE8-7D64-4815-ADDE-DD4F6DFC4E4F}" destId="{D6A545D6-CCE6-41D9-93AA-65D8BAC936C2}" srcOrd="2" destOrd="0" presId="urn:microsoft.com/office/officeart/2018/2/layout/IconVerticalSolidList"/>
    <dgm:cxn modelId="{E114F8B7-A315-45FB-90FB-791BDEE90923}" type="presParOf" srcId="{A190DCE8-7D64-4815-ADDE-DD4F6DFC4E4F}" destId="{5DB4DF01-82E4-4E78-AF33-C8056A8E7D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9E0F-C5E1-4408-BAA0-6D4AF90CDAE9}">
      <dsp:nvSpPr>
        <dsp:cNvPr id="0" name=""/>
        <dsp:cNvSpPr/>
      </dsp:nvSpPr>
      <dsp:spPr>
        <a:xfrm>
          <a:off x="0" y="2910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26790-3E0A-4A92-92D7-6F5A311253B6}">
      <dsp:nvSpPr>
        <dsp:cNvPr id="0" name=""/>
        <dsp:cNvSpPr/>
      </dsp:nvSpPr>
      <dsp:spPr>
        <a:xfrm>
          <a:off x="187525" y="142392"/>
          <a:ext cx="340955" cy="340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37CAF-4EBB-41FE-B4B6-90A416CFF7D8}">
      <dsp:nvSpPr>
        <dsp:cNvPr id="0" name=""/>
        <dsp:cNvSpPr/>
      </dsp:nvSpPr>
      <dsp:spPr>
        <a:xfrm>
          <a:off x="716006" y="2910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Topic:			Dog Lover’s Day</a:t>
          </a:r>
        </a:p>
      </dsp:txBody>
      <dsp:txXfrm>
        <a:off x="716006" y="2910"/>
        <a:ext cx="8721152" cy="619918"/>
      </dsp:txXfrm>
    </dsp:sp>
    <dsp:sp modelId="{81C5F559-7E12-4549-96B0-64F148B97CB0}">
      <dsp:nvSpPr>
        <dsp:cNvPr id="0" name=""/>
        <dsp:cNvSpPr/>
      </dsp:nvSpPr>
      <dsp:spPr>
        <a:xfrm>
          <a:off x="0" y="777808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1CBD-4593-406B-AF8F-0BE2A3CF347E}">
      <dsp:nvSpPr>
        <dsp:cNvPr id="0" name=""/>
        <dsp:cNvSpPr/>
      </dsp:nvSpPr>
      <dsp:spPr>
        <a:xfrm>
          <a:off x="187525" y="917290"/>
          <a:ext cx="340955" cy="340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9720A-77B4-4FD2-A341-9DD7DBF00749}">
      <dsp:nvSpPr>
        <dsp:cNvPr id="0" name=""/>
        <dsp:cNvSpPr/>
      </dsp:nvSpPr>
      <dsp:spPr>
        <a:xfrm>
          <a:off x="716006" y="777808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Language:		Dog Breeds, How to take care of your dog, etc.</a:t>
          </a:r>
        </a:p>
      </dsp:txBody>
      <dsp:txXfrm>
        <a:off x="716006" y="777808"/>
        <a:ext cx="8721152" cy="619918"/>
      </dsp:txXfrm>
    </dsp:sp>
    <dsp:sp modelId="{8142666C-BBDF-4B4E-B0A8-E717C3C47E94}">
      <dsp:nvSpPr>
        <dsp:cNvPr id="0" name=""/>
        <dsp:cNvSpPr/>
      </dsp:nvSpPr>
      <dsp:spPr>
        <a:xfrm>
          <a:off x="0" y="1552707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169E-A9D6-428F-8EFE-7547353AFAD4}">
      <dsp:nvSpPr>
        <dsp:cNvPr id="0" name=""/>
        <dsp:cNvSpPr/>
      </dsp:nvSpPr>
      <dsp:spPr>
        <a:xfrm>
          <a:off x="187525" y="1692188"/>
          <a:ext cx="340955" cy="340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14400-658A-4312-B837-3F12DF2CEA5F}">
      <dsp:nvSpPr>
        <dsp:cNvPr id="0" name=""/>
        <dsp:cNvSpPr/>
      </dsp:nvSpPr>
      <dsp:spPr>
        <a:xfrm>
          <a:off x="716006" y="1552707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Level: 			Elementary, Pre-intermediate, Intermediate</a:t>
          </a:r>
        </a:p>
      </dsp:txBody>
      <dsp:txXfrm>
        <a:off x="716006" y="1552707"/>
        <a:ext cx="8721152" cy="619918"/>
      </dsp:txXfrm>
    </dsp:sp>
    <dsp:sp modelId="{6AFABDCB-C811-4A13-8A25-A234FB5887F2}">
      <dsp:nvSpPr>
        <dsp:cNvPr id="0" name=""/>
        <dsp:cNvSpPr/>
      </dsp:nvSpPr>
      <dsp:spPr>
        <a:xfrm>
          <a:off x="0" y="2327605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DF121-E084-40CF-8E9B-EE8ECF60BA85}">
      <dsp:nvSpPr>
        <dsp:cNvPr id="0" name=""/>
        <dsp:cNvSpPr/>
      </dsp:nvSpPr>
      <dsp:spPr>
        <a:xfrm>
          <a:off x="187525" y="2467087"/>
          <a:ext cx="340955" cy="340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DCB8-0137-47FB-8749-7A318D9BBD72}">
      <dsp:nvSpPr>
        <dsp:cNvPr id="0" name=""/>
        <dsp:cNvSpPr/>
      </dsp:nvSpPr>
      <dsp:spPr>
        <a:xfrm>
          <a:off x="716006" y="2327605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Duration:		1 hour</a:t>
          </a:r>
        </a:p>
      </dsp:txBody>
      <dsp:txXfrm>
        <a:off x="716006" y="2327605"/>
        <a:ext cx="8721152" cy="619918"/>
      </dsp:txXfrm>
    </dsp:sp>
    <dsp:sp modelId="{BAFB5861-90BC-4785-A33C-8A30C1DEBF87}">
      <dsp:nvSpPr>
        <dsp:cNvPr id="0" name=""/>
        <dsp:cNvSpPr/>
      </dsp:nvSpPr>
      <dsp:spPr>
        <a:xfrm>
          <a:off x="0" y="3102503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944C0-2B0D-49DD-9B89-ADCBA568BC29}">
      <dsp:nvSpPr>
        <dsp:cNvPr id="0" name=""/>
        <dsp:cNvSpPr/>
      </dsp:nvSpPr>
      <dsp:spPr>
        <a:xfrm>
          <a:off x="187525" y="3241985"/>
          <a:ext cx="340955" cy="3409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4DF01-82E4-4E78-AF33-C8056A8E7D9F}">
      <dsp:nvSpPr>
        <dsp:cNvPr id="0" name=""/>
        <dsp:cNvSpPr/>
      </dsp:nvSpPr>
      <dsp:spPr>
        <a:xfrm>
          <a:off x="716006" y="3102503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Format:			Offline/online Speaking club with teaching notes</a:t>
          </a:r>
        </a:p>
      </dsp:txBody>
      <dsp:txXfrm>
        <a:off x="716006" y="3102503"/>
        <a:ext cx="8721152" cy="61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1E9A-2412-4ED2-8351-BA13626846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3C5DB-CB81-422E-89E7-D1E49102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0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99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Extension: Number students and regroup. Each students share what they decided with new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3C5DB-CB81-422E-89E7-D1E4910214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2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9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9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9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5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8C02-E92F-4608-8908-F7899E49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75E4E-3F90-4E04-A93D-9EC5F60E8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3773-D9BA-4E72-9021-047326BF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57AB-81DF-43A9-9547-01DA348E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58799-2EC2-4E99-B4CA-777428DD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2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21C7-5ED0-4D58-8F32-FCBD759C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E22F-5FA4-453D-8409-38B868B5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7EB60-0B0E-4712-AB5E-D58A062A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66CF-24B0-4290-9806-60B74368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7F27B-3A3A-41BE-9089-ECA0B3BD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08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E68-2615-49DD-AA3A-B1475C1A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70BAC-B334-43FA-A6A0-BCBCC60A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9C358-7892-44E1-B4E9-BFB0A055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C1E9-1F28-4042-94DC-4EEEE61E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D9849-4D6D-4B04-8B45-35DBB5CB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4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C897-02A2-4396-8DD6-B4D8FDA8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6DE9C-B6D6-4773-AD20-16B4B6359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109CE-9FDA-42F0-850F-589C01B4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3374-F2AC-45D9-9511-E60D2456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B54F4-54D0-451C-9352-D0AECB64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D4FC0-FE72-43C8-9CE3-05133EE2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B95A-82D1-469B-83FB-7B91E6CA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D9214-0822-4A47-9151-439C1823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0DA72-9008-4B29-B3A0-1F50782CD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1228E-899E-4029-8AA5-7913E4E1B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263-C277-46BF-B57C-C2E337117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1913D-2D2C-4CB1-97A6-1799BD53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5965D-8D97-454B-A70E-7FCF9D2B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EFBB5-4440-49EB-BEA9-17B78B2C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7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7322-A891-4F1D-BB2B-26A927FF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BDBB0-240C-49AC-942C-F73731AD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A85C9-EBED-41F8-A3B8-DA9CCD38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A447E-FB49-4F6B-A15E-85888D85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AE4C3-B528-4B6F-A523-EAA07C0B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CD0FD-6A4A-4562-88F3-64676AE3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5426E-E8C7-488C-9CE8-9445059E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9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82B1-05E5-4AE7-BAAF-3435B758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E2F61-C05A-4E27-820F-47200B22E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54D3D-6686-4CAA-AE91-094F933B8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403A3-8295-4D20-84EC-90B57806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C29B4-EFDB-4031-83AF-F207A77E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AD1F0-3699-4D9F-A79C-FF2D69AD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1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6D7B-1472-4B67-8FF4-99E87AC8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0CA63-9B5B-4463-81E2-F4D3CC46B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5BE2E-CEFA-43BC-A643-A77D690B9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0D54-DBE4-4F1D-BA5B-E8A915AE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8E055-860E-4C8B-9E57-76AF0AAC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B0641-0081-4FB6-9378-9A9E7E7F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3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016D-9F4A-4A5A-8788-9ED1B4FA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7B670-1863-4401-846B-88573A5FD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90F4-3996-4A0F-A1C8-724B8193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B439-B520-43FA-A9B0-3641E357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1CE5E-90B6-4019-B690-83565265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F14C6-C651-4DED-BBBC-EBEE27316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47F3C-585A-4E20-BF48-232C4E5F8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F39E-F11D-4966-9110-3EE5482E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BE46-CE2D-41EB-B751-D7AE65F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320A-8391-4502-BEA6-BCD9F377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5B79-8DEB-4419-8819-5A538036510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19D26-7363-4B39-AA60-A1C7A62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58A59-5028-4385-AF73-E49F5180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30E5-A4B0-4E13-B364-56CB2A44F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34E8-D419-4856-9282-9D1CB7946DB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56F6A-CEFB-4137-A387-C3D75777D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6C8E-97BB-465F-8760-2EDE76A60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4721-83F1-4AFA-A29D-461C2F09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igmacsc99/378730687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hazel.com/2015/10/dog-gone-fishing-grandma-lucys-all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happyhazel.com/2017/08/happy-goes-to-korean-dog-bakery.html" TargetMode="Externa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en.wikipedia.org/wiki/Dog_biscuit" TargetMode="External"/><Relationship Id="rId7" Type="http://schemas.openxmlformats.org/officeDocument/2006/relationships/hyperlink" Target="https://pngimg.com/download/9197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en.wiktionary.org/wiki/kennel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isysdeadair.blogspot.com/2011/07/dissing-dog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owerpoint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mailto:admin@eslpowerpoint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1DE-B606-461C-9140-1C93539F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68555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DOG LOVER’S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463C-A10F-4CF2-BDF9-F1A2C764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003040"/>
            <a:ext cx="4691618" cy="2111514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b="1" dirty="0"/>
              <a:t>Level: </a:t>
            </a:r>
            <a:r>
              <a:rPr lang="en-US" dirty="0"/>
              <a:t>Elementary/ Pre-Intermediate/ </a:t>
            </a:r>
          </a:p>
          <a:p>
            <a:pPr algn="l"/>
            <a:r>
              <a:rPr lang="en-US" dirty="0"/>
              <a:t>Intermediate</a:t>
            </a:r>
          </a:p>
          <a:p>
            <a:pPr algn="l"/>
            <a:r>
              <a:rPr lang="en-US" b="1" dirty="0"/>
              <a:t>Categories: </a:t>
            </a:r>
          </a:p>
          <a:p>
            <a:pPr algn="l"/>
            <a:r>
              <a:rPr lang="en-US" dirty="0"/>
              <a:t>	Vocabulary</a:t>
            </a:r>
          </a:p>
          <a:p>
            <a:pPr algn="l"/>
            <a:r>
              <a:rPr lang="en-US" dirty="0"/>
              <a:t>	General Discussion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B1928-62CE-421C-AACD-05E6FB58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dog standing on a beach&#10;&#10;Description automatically generated">
            <a:extLst>
              <a:ext uri="{FF2B5EF4-FFF2-40B4-BE49-F238E27FC236}">
                <a16:creationId xmlns:a16="http://schemas.microsoft.com/office/drawing/2014/main" id="{1FE1AB4C-03B4-4A44-AC0E-6FEF0B7BE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" r="1508" b="1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9FA0E-B690-4BAF-A69A-D0C377A1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cap="all" spc="1500" dirty="0">
                <a:ea typeface="Source Sans Pro SemiBold" panose="020B0603030403020204" pitchFamily="34" charset="0"/>
              </a:rPr>
              <a:t>German Shepherd</a:t>
            </a: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Freeform: Shape 2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3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1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5F3A2E-A637-47EB-AB1F-5476D9CFE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8" r="4178" b="-3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952DE-CC6A-4D71-AE79-C1481F87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cap="all" spc="1500" dirty="0">
                <a:ea typeface="Source Sans Pro SemiBold" panose="020B0603030403020204" pitchFamily="34" charset="0"/>
              </a:rPr>
              <a:t>Golden Retriever</a:t>
            </a: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37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Oval 4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" name="Rectangle 45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A8B5A13-4D04-4DA9-8771-927D561D4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" b="3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grpSp>
        <p:nvGrpSpPr>
          <p:cNvPr id="43" name="Group 47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77495" y="526800"/>
            <a:ext cx="4860256" cy="5696169"/>
            <a:chOff x="1481312" y="743744"/>
            <a:chExt cx="4860256" cy="458931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5" name="Rectangle 51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912" y="431421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4A6FC-57DB-458A-9719-C38FBF0A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64" y="781748"/>
            <a:ext cx="4429556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cap="all" spc="1500" dirty="0">
                <a:ea typeface="Source Sans Pro SemiBold" panose="020B0603030403020204" pitchFamily="34" charset="0"/>
              </a:rPr>
              <a:t>Beagle</a:t>
            </a:r>
          </a:p>
        </p:txBody>
      </p:sp>
    </p:spTree>
    <p:extLst>
      <p:ext uri="{BB962C8B-B14F-4D97-AF65-F5344CB8AC3E}">
        <p14:creationId xmlns:p14="http://schemas.microsoft.com/office/powerpoint/2010/main" val="36780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CAF9FAF-8B32-48A5-B7A6-7BF87D77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2" r="15418" b="2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FA517-45B3-4F62-8DC5-81EDDA0B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cap="all" spc="1500" dirty="0">
                <a:ea typeface="Source Sans Pro SemiBold" panose="020B0603030403020204" pitchFamily="34" charset="0"/>
              </a:rPr>
              <a:t>English Bulldog</a:t>
            </a: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8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C048731-D9F0-4596-BDF2-B97BECD2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20" y="10"/>
            <a:ext cx="12191978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A28611-3C49-4908-AE9E-F37B2713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66D63E6-0ECD-4AC2-8C8E-C6EFA54A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49298F-FE84-4637-A2D4-B110A653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578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59CD2-F076-4247-93DC-4E7B5C16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28" y="1006404"/>
            <a:ext cx="418410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cap="all" spc="1500" dirty="0">
                <a:ea typeface="Source Sans Pro SemiBold" panose="020B0603030403020204" pitchFamily="34" charset="0"/>
              </a:rPr>
              <a:t>Chihuahua</a:t>
            </a:r>
          </a:p>
        </p:txBody>
      </p:sp>
    </p:spTree>
    <p:extLst>
      <p:ext uri="{BB962C8B-B14F-4D97-AF65-F5344CB8AC3E}">
        <p14:creationId xmlns:p14="http://schemas.microsoft.com/office/powerpoint/2010/main" val="9602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dog, brown, black, mammal&#10;&#10;Description automatically generated">
            <a:extLst>
              <a:ext uri="{FF2B5EF4-FFF2-40B4-BE49-F238E27FC236}">
                <a16:creationId xmlns:a16="http://schemas.microsoft.com/office/drawing/2014/main" id="{BE810A30-2B14-4706-811A-AD02CE69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9" r="9886" b="1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832D0-6A33-4E2E-A15B-3442A98B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b="1" cap="all" spc="1500">
              <a:ea typeface="Source Sans Pro SemiBold" panose="020B0603030403020204" pitchFamily="34" charset="0"/>
            </a:endParaRPr>
          </a:p>
          <a:p>
            <a:pPr algn="just"/>
            <a:r>
              <a:rPr lang="en-US" sz="6600" b="1"/>
              <a:t>Boxer</a:t>
            </a:r>
            <a:endParaRPr lang="en-US"/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0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EDE17-101C-476F-B354-8DA4736F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22504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cap="all" spc="1500" dirty="0">
                <a:ea typeface="Source Sans Pro SemiBold" panose="020B0603030403020204" pitchFamily="34" charset="0"/>
              </a:rPr>
              <a:t>Poodle</a:t>
            </a:r>
          </a:p>
        </p:txBody>
      </p:sp>
      <p:pic>
        <p:nvPicPr>
          <p:cNvPr id="3" name="Picture 3" descr="A picture containing dog, outdoor, mammal, looking&#10;&#10;Description automatically generated">
            <a:extLst>
              <a:ext uri="{FF2B5EF4-FFF2-40B4-BE49-F238E27FC236}">
                <a16:creationId xmlns:a16="http://schemas.microsoft.com/office/drawing/2014/main" id="{6657A524-6628-4655-B91F-FA70C056B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3" r="11038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4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1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dog, ground, outdoor, way&#10;&#10;Description automatically generated">
            <a:extLst>
              <a:ext uri="{FF2B5EF4-FFF2-40B4-BE49-F238E27FC236}">
                <a16:creationId xmlns:a16="http://schemas.microsoft.com/office/drawing/2014/main" id="{1F929A30-490D-40C8-9671-4033F2F8A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5" r="9020" b="1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6D858-DD24-4957-BC5D-1092C81C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b="1" dirty="0"/>
              <a:t>CORGI</a:t>
            </a:r>
            <a:endParaRPr lang="en-US" dirty="0"/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2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ound, dog, white, mammal&#10;&#10;Description automatically generated">
            <a:extLst>
              <a:ext uri="{FF2B5EF4-FFF2-40B4-BE49-F238E27FC236}">
                <a16:creationId xmlns:a16="http://schemas.microsoft.com/office/drawing/2014/main" id="{0DD9BDB9-0C0A-404F-8104-C6467C09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0" r="14346" b="-3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6D805-2C72-4387-8162-326FA2C2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cap="all" spc="1500" dirty="0">
                <a:ea typeface="Source Sans Pro SemiBold" panose="020B0603030403020204" pitchFamily="34" charset="0"/>
              </a:rPr>
              <a:t>Pekingese</a:t>
            </a: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084923C-448A-46B2-AFC6-DA8BCDAA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71B9E-95CC-4906-A35B-4413E0D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79" y="1006404"/>
            <a:ext cx="418410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Shih Tzu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D5FEEA0-2150-4CF8-BFBE-E1CE7B1A2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B9F3F353-D250-49D2-B860-A6BDF545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5" r="8158" b="-2"/>
          <a:stretch/>
        </p:blipFill>
        <p:spPr>
          <a:xfrm>
            <a:off x="7196471" y="2580962"/>
            <a:ext cx="3743478" cy="3217333"/>
          </a:xfrm>
          <a:prstGeom prst="rect">
            <a:avLst/>
          </a:prstGeom>
        </p:spPr>
      </p:pic>
      <p:sp>
        <p:nvSpPr>
          <p:cNvPr id="4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9871" y="2271091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8" name="Graphic 212">
            <a:extLst>
              <a:ext uri="{FF2B5EF4-FFF2-40B4-BE49-F238E27FC236}">
                <a16:creationId xmlns:a16="http://schemas.microsoft.com/office/drawing/2014/main" id="{35BEC8E5-2B02-4F67-8747-30EB3C1B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9871" y="2271091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A3820AF-2A30-4E60-818E-56DDA937A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B0044-6EB4-46AD-A158-F454BEFC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Aharoni" panose="02010803020104030203" pitchFamily="2" charset="-79"/>
                <a:cs typeface="Aharoni" panose="02010803020104030203" pitchFamily="2" charset="-79"/>
              </a:rPr>
              <a:t>Information Page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722C8350-2319-4743-A47B-9973F053F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39394"/>
              </p:ext>
            </p:extLst>
          </p:nvPr>
        </p:nvGraphicFramePr>
        <p:xfrm>
          <a:off x="1380067" y="2142067"/>
          <a:ext cx="9437159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94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7" name="Freeform: Shape 2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6AA32-E539-4258-84D0-AB4E186F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Chow Chow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sitting, mammal, dog, bear&#10;&#10;Description automatically generated">
            <a:extLst>
              <a:ext uri="{FF2B5EF4-FFF2-40B4-BE49-F238E27FC236}">
                <a16:creationId xmlns:a16="http://schemas.microsoft.com/office/drawing/2014/main" id="{4C4A2C08-89A1-4EB7-B1E2-643D433E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8" r="-2" b="-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7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8C8B0-1C32-40C5-8DE1-78E733E8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n-US">
                <a:ea typeface="Source Sans Pro"/>
              </a:rPr>
              <a:t>What must I do to take care  of a dog?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5ECA-3445-426D-BB11-E79C091A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Source Sans Pro"/>
              </a:rPr>
              <a:t>Play with your dog</a:t>
            </a:r>
            <a:endParaRPr lang="en-US"/>
          </a:p>
          <a:p>
            <a:r>
              <a:rPr lang="en-US">
                <a:ea typeface="Source Sans Pro"/>
              </a:rPr>
              <a:t>Feed your dog</a:t>
            </a:r>
          </a:p>
          <a:p>
            <a:r>
              <a:rPr lang="en-US">
                <a:ea typeface="Source Sans Pro"/>
              </a:rPr>
              <a:t>Wash your dog</a:t>
            </a:r>
          </a:p>
          <a:p>
            <a:r>
              <a:rPr lang="en-US">
                <a:ea typeface="Source Sans Pro"/>
              </a:rPr>
              <a:t>Walk and exercise your dog</a:t>
            </a:r>
          </a:p>
          <a:p>
            <a:r>
              <a:rPr lang="en-US">
                <a:ea typeface="Source Sans Pro"/>
              </a:rPr>
              <a:t>Give your dog a lot of love</a:t>
            </a:r>
          </a:p>
        </p:txBody>
      </p:sp>
      <p:pic>
        <p:nvPicPr>
          <p:cNvPr id="7" name="Graphic 6" descr="Dog">
            <a:extLst>
              <a:ext uri="{FF2B5EF4-FFF2-40B4-BE49-F238E27FC236}">
                <a16:creationId xmlns:a16="http://schemas.microsoft.com/office/drawing/2014/main" id="{4E0CE56A-B31C-4923-AEDD-779111F52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473" y="1200223"/>
            <a:ext cx="4072815" cy="4072815"/>
          </a:xfrm>
          <a:prstGeom prst="rect">
            <a:avLst/>
          </a:prstGeom>
        </p:spPr>
      </p:pic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3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laying, dog, mammal, white&#10;&#10;Description automatically generated">
            <a:extLst>
              <a:ext uri="{FF2B5EF4-FFF2-40B4-BE49-F238E27FC236}">
                <a16:creationId xmlns:a16="http://schemas.microsoft.com/office/drawing/2014/main" id="{A58EDE1D-7ACA-4E7A-AD44-123B18A13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80" b="5050"/>
          <a:stretch/>
        </p:blipFill>
        <p:spPr>
          <a:xfrm>
            <a:off x="-1" y="-1"/>
            <a:ext cx="12192000" cy="6858001"/>
          </a:xfrm>
          <a:prstGeom prst="rect">
            <a:avLst/>
          </a:prstGeom>
          <a:ln w="28575"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77495" y="526800"/>
            <a:ext cx="4860256" cy="5696169"/>
            <a:chOff x="1481312" y="743744"/>
            <a:chExt cx="4860256" cy="45893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912" y="431421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0FBDB-D967-4550-83C8-55A04EE1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64" y="781748"/>
            <a:ext cx="4429556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cap="all" spc="1500" dirty="0">
                <a:ea typeface="Source Sans Pro SemiBold" panose="020B0603030403020204" pitchFamily="34" charset="0"/>
              </a:rPr>
              <a:t>Tips to  take care of your dog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809DB-972A-4A4E-A34C-7A310CDFC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8064" y="4518292"/>
            <a:ext cx="4429556" cy="12884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cap="all" spc="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55DC-2A07-4BBF-962C-0337FDD4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Living Space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19EAC-0D20-46C3-B06E-DDAA489E9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Clean </a:t>
            </a:r>
          </a:p>
          <a:p>
            <a:r>
              <a:rPr lang="en-US">
                <a:ea typeface="Source Sans Pro"/>
              </a:rPr>
              <a:t>Safe</a:t>
            </a:r>
          </a:p>
          <a:p>
            <a:endParaRPr lang="en-US">
              <a:ea typeface="Source Sans Pro"/>
            </a:endParaRPr>
          </a:p>
          <a:p>
            <a:pPr algn="just"/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9908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25571-C617-47BA-8B8E-9869327F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Feeding your dog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828E-1D47-410D-B018-CB554DF24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What food is good for your dog?</a:t>
            </a:r>
          </a:p>
          <a:p>
            <a:r>
              <a:rPr lang="en-US" sz="2600" dirty="0"/>
              <a:t>What food is bad for your  dog?</a:t>
            </a:r>
          </a:p>
          <a:p>
            <a:r>
              <a:rPr lang="en-US" sz="2600" dirty="0"/>
              <a:t>When do you feed your dog?</a:t>
            </a:r>
          </a:p>
          <a:p>
            <a:r>
              <a:rPr lang="en-US" sz="2600" dirty="0"/>
              <a:t>Where do you feed your dog?</a:t>
            </a:r>
          </a:p>
          <a:p>
            <a:r>
              <a:rPr lang="en-US" sz="2600" dirty="0"/>
              <a:t>How much do you feed your dog?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8" descr="A picture containing dog, indoor, brown&#10;&#10;Description automatically generated">
            <a:extLst>
              <a:ext uri="{FF2B5EF4-FFF2-40B4-BE49-F238E27FC236}">
                <a16:creationId xmlns:a16="http://schemas.microsoft.com/office/drawing/2014/main" id="{480B4599-00FA-4ABD-A9BD-16E629AEB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17" r="-1" b="1288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C1E66F-D21C-420E-B15F-1445442ED8F7}"/>
              </a:ext>
            </a:extLst>
          </p:cNvPr>
          <p:cNvSpPr txBox="1"/>
          <p:nvPr/>
        </p:nvSpPr>
        <p:spPr>
          <a:xfrm>
            <a:off x="9806412" y="6657945"/>
            <a:ext cx="23855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75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B65A0-6623-4A86-A616-01687C3A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5" y="633046"/>
            <a:ext cx="4593817" cy="1314996"/>
          </a:xfrm>
        </p:spPr>
        <p:txBody>
          <a:bodyPr anchor="b">
            <a:normAutofit/>
          </a:bodyPr>
          <a:lstStyle/>
          <a:p>
            <a:r>
              <a:rPr lang="en-US">
                <a:ea typeface="Source Sans Pro"/>
              </a:rPr>
              <a:t>Tips for feeding your dog</a:t>
            </a:r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8C8C-352D-4A19-9821-2A910F47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85" y="2125737"/>
            <a:ext cx="4593817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Source Sans Pro"/>
              </a:rPr>
              <a:t>Always provide your dog with clean water</a:t>
            </a:r>
          </a:p>
          <a:p>
            <a:r>
              <a:rPr lang="en-US" sz="2600" dirty="0">
                <a:ea typeface="Source Sans Pro"/>
              </a:rPr>
              <a:t>Make sure the environment is safe.</a:t>
            </a:r>
          </a:p>
          <a:p>
            <a:r>
              <a:rPr lang="en-US" sz="2600" dirty="0">
                <a:ea typeface="Source Sans Pro"/>
              </a:rPr>
              <a:t>Don't overfeed your dog.</a:t>
            </a:r>
          </a:p>
          <a:p>
            <a:r>
              <a:rPr lang="en-US" sz="2600" dirty="0">
                <a:ea typeface="Source Sans Pro"/>
              </a:rPr>
              <a:t>Provide your dog with quality dog food</a:t>
            </a:r>
          </a:p>
          <a:p>
            <a:r>
              <a:rPr lang="en-US" sz="2600" dirty="0">
                <a:ea typeface="Source Sans Pro"/>
              </a:rPr>
              <a:t>Don't feed him human food. That will cause </a:t>
            </a:r>
            <a:r>
              <a:rPr lang="en-US" sz="2600" dirty="0">
                <a:solidFill>
                  <a:srgbClr val="FF0000"/>
                </a:solidFill>
                <a:ea typeface="Source Sans Pro"/>
              </a:rPr>
              <a:t>obesity</a:t>
            </a:r>
            <a:r>
              <a:rPr lang="en-US" sz="2600" dirty="0">
                <a:ea typeface="Source Sans Pro"/>
              </a:rPr>
              <a:t>.</a:t>
            </a:r>
          </a:p>
          <a:p>
            <a:endParaRPr lang="en-US" sz="2600" dirty="0">
              <a:ea typeface="Source Sans Pro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A3DCF8-6B13-4617-859C-5220C4530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999" r="4" b="4"/>
          <a:stretch/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D4D69B95-ECE2-4608-9C33-F2746669E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469" r="17781"/>
          <a:stretch/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7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AC9B2E4-ACAE-4962-BCC0-01092F3B8276}"/>
              </a:ext>
            </a:extLst>
          </p:cNvPr>
          <p:cNvSpPr txBox="1"/>
          <p:nvPr/>
        </p:nvSpPr>
        <p:spPr>
          <a:xfrm>
            <a:off x="9670156" y="6870700"/>
            <a:ext cx="25218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3A1E7-8B4C-497C-9318-199B07746497}"/>
              </a:ext>
            </a:extLst>
          </p:cNvPr>
          <p:cNvSpPr txBox="1"/>
          <p:nvPr/>
        </p:nvSpPr>
        <p:spPr>
          <a:xfrm>
            <a:off x="7135612" y="6870700"/>
            <a:ext cx="25218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4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5571-C617-47BA-8B8E-9869327F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Keeping your  dog healthy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828E-1D47-410D-B018-CB554DF24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How often should you take your dog for a walk?</a:t>
            </a:r>
          </a:p>
          <a:p>
            <a:r>
              <a:rPr lang="en-US">
                <a:ea typeface="Source Sans Pro"/>
              </a:rPr>
              <a:t>How often do you go to the </a:t>
            </a:r>
            <a:r>
              <a:rPr lang="en-US">
                <a:solidFill>
                  <a:srgbClr val="FF0000"/>
                </a:solidFill>
                <a:ea typeface="Source Sans Pro"/>
              </a:rPr>
              <a:t>veterinarian?</a:t>
            </a:r>
          </a:p>
          <a:p>
            <a:r>
              <a:rPr lang="en-US">
                <a:ea typeface="Source Sans Pro"/>
              </a:rPr>
              <a:t>Do you give your dog </a:t>
            </a:r>
            <a:r>
              <a:rPr lang="en-US">
                <a:solidFill>
                  <a:srgbClr val="FF0000"/>
                </a:solidFill>
                <a:ea typeface="Source Sans Pro"/>
              </a:rPr>
              <a:t>supplements</a:t>
            </a:r>
            <a:r>
              <a:rPr lang="en-US">
                <a:ea typeface="Source Sans Pro"/>
              </a:rPr>
              <a:t> (vitamins, etc.)?</a:t>
            </a:r>
          </a:p>
          <a:p>
            <a:r>
              <a:rPr lang="en-US">
                <a:ea typeface="Source Sans Pro"/>
              </a:rPr>
              <a:t>How often do you </a:t>
            </a:r>
            <a:r>
              <a:rPr lang="en-US">
                <a:solidFill>
                  <a:srgbClr val="FF0000"/>
                </a:solidFill>
                <a:ea typeface="Source Sans Pro"/>
              </a:rPr>
              <a:t>groom</a:t>
            </a:r>
            <a:r>
              <a:rPr lang="en-US">
                <a:ea typeface="Source Sans Pro"/>
              </a:rPr>
              <a:t> your dog?</a:t>
            </a: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06BA3-7A13-471A-8097-5ADA6156C9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5571-C617-47BA-8B8E-9869327F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Tips for Keeping your  dog healthy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828E-1D47-410D-B018-CB554DF24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Walk your dog as often as possible. (Bigger dogs need exercise twice a day; 30 – 60 min)</a:t>
            </a:r>
          </a:p>
          <a:p>
            <a:r>
              <a:rPr lang="en-US" dirty="0">
                <a:ea typeface="Source Sans Pro"/>
              </a:rPr>
              <a:t>Take your dog to the veterinarian at least once a year</a:t>
            </a:r>
          </a:p>
          <a:p>
            <a:r>
              <a:rPr lang="en-US" dirty="0">
                <a:ea typeface="Source Sans Pro"/>
              </a:rPr>
              <a:t>Give your dog the correct supplement.</a:t>
            </a:r>
          </a:p>
          <a:p>
            <a:r>
              <a:rPr lang="en-US" dirty="0">
                <a:ea typeface="Source Sans Pro"/>
              </a:rPr>
              <a:t>Wash your dog regularly</a:t>
            </a: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06BA3-7A13-471A-8097-5ADA6156C9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7248-3CBB-4942-B552-990CED5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What do I need to take care of a dog?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56C1D-2B97-44C8-82CC-0F1D40988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Make a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6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" name="Rectangle 22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895E-BA17-4C1A-B60A-BA4DE350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568517"/>
            <a:ext cx="5248219" cy="1067209"/>
          </a:xfrm>
        </p:spPr>
        <p:txBody>
          <a:bodyPr anchor="b">
            <a:normAutofit/>
          </a:bodyPr>
          <a:lstStyle/>
          <a:p>
            <a:r>
              <a:rPr lang="en-US" sz="5400" b="1">
                <a:ea typeface="Source Sans Pro"/>
              </a:rPr>
              <a:t>Match </a:t>
            </a:r>
            <a:endParaRPr lang="en-US" sz="5400" b="1"/>
          </a:p>
        </p:txBody>
      </p:sp>
      <p:pic>
        <p:nvPicPr>
          <p:cNvPr id="20" name="Picture 21" descr="A picture containing indoor, old&#10;&#10;Description automatically generated">
            <a:extLst>
              <a:ext uri="{FF2B5EF4-FFF2-40B4-BE49-F238E27FC236}">
                <a16:creationId xmlns:a16="http://schemas.microsoft.com/office/drawing/2014/main" id="{BC62154E-00A4-4C9D-B9A1-00D0C6D44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75" r="18356"/>
          <a:stretch/>
        </p:blipFill>
        <p:spPr>
          <a:xfrm>
            <a:off x="180214" y="-1"/>
            <a:ext cx="3296556" cy="2780924"/>
          </a:xfrm>
          <a:custGeom>
            <a:avLst/>
            <a:gdLst/>
            <a:ahLst/>
            <a:cxnLst/>
            <a:rect l="l" t="t" r="r" b="b"/>
            <a:pathLst>
              <a:path w="3296556" h="2780924">
                <a:moveTo>
                  <a:pt x="452902" y="0"/>
                </a:moveTo>
                <a:lnTo>
                  <a:pt x="2843654" y="0"/>
                </a:lnTo>
                <a:lnTo>
                  <a:pt x="2920169" y="84188"/>
                </a:lnTo>
                <a:cubicBezTo>
                  <a:pt x="3155306" y="369108"/>
                  <a:pt x="3296556" y="734382"/>
                  <a:pt x="3296556" y="1132646"/>
                </a:cubicBezTo>
                <a:cubicBezTo>
                  <a:pt x="3296556" y="2042964"/>
                  <a:pt x="2558596" y="2780924"/>
                  <a:pt x="1648278" y="2780924"/>
                </a:cubicBezTo>
                <a:cubicBezTo>
                  <a:pt x="737960" y="2780924"/>
                  <a:pt x="0" y="2042964"/>
                  <a:pt x="0" y="1132646"/>
                </a:cubicBezTo>
                <a:cubicBezTo>
                  <a:pt x="0" y="734382"/>
                  <a:pt x="141250" y="369108"/>
                  <a:pt x="376387" y="84188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7" name="Picture 7" descr="A picture containing grass, outdoor, tree, building&#10;&#10;Description automatically generated">
            <a:extLst>
              <a:ext uri="{FF2B5EF4-FFF2-40B4-BE49-F238E27FC236}">
                <a16:creationId xmlns:a16="http://schemas.microsoft.com/office/drawing/2014/main" id="{36805931-7448-434F-B31B-0E2ECFBC7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187" r="3910" b="-4"/>
          <a:stretch/>
        </p:blipFill>
        <p:spPr>
          <a:xfrm>
            <a:off x="234712" y="3059912"/>
            <a:ext cx="2025748" cy="202574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228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9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3" descr="A picture containing indoor, dishware, bowl&#10;&#10;Description automatically generated">
            <a:extLst>
              <a:ext uri="{FF2B5EF4-FFF2-40B4-BE49-F238E27FC236}">
                <a16:creationId xmlns:a16="http://schemas.microsoft.com/office/drawing/2014/main" id="{61AC61A5-4801-4EBD-BE5A-BD22874C04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303" r="18877" b="3"/>
          <a:stretch/>
        </p:blipFill>
        <p:spPr>
          <a:xfrm>
            <a:off x="3561432" y="1574592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13969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18" name="Picture 19" descr="A picture containing text, sky, tool&#10;&#10;Description automatically generated">
            <a:extLst>
              <a:ext uri="{FF2B5EF4-FFF2-40B4-BE49-F238E27FC236}">
                <a16:creationId xmlns:a16="http://schemas.microsoft.com/office/drawing/2014/main" id="{4ED34550-65B3-4F2B-8E0D-A5488C6621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51" r="9901" b="4"/>
          <a:stretch/>
        </p:blipFill>
        <p:spPr>
          <a:xfrm>
            <a:off x="2251841" y="4072572"/>
            <a:ext cx="2965878" cy="2785428"/>
          </a:xfrm>
          <a:custGeom>
            <a:avLst/>
            <a:gdLst/>
            <a:ahLst/>
            <a:cxnLst/>
            <a:rect l="l" t="t" r="r" b="b"/>
            <a:pathLst>
              <a:path w="2965878" h="278542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1994817"/>
                  <a:pt x="2706529" y="2446120"/>
                  <a:pt x="2312064" y="2712615"/>
                </a:cubicBezTo>
                <a:lnTo>
                  <a:pt x="2192211" y="2785428"/>
                </a:lnTo>
                <a:lnTo>
                  <a:pt x="773668" y="2785428"/>
                </a:lnTo>
                <a:lnTo>
                  <a:pt x="653814" y="2712615"/>
                </a:lnTo>
                <a:cubicBezTo>
                  <a:pt x="259350" y="2446120"/>
                  <a:pt x="0" y="1994817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E97FCF-ED54-4829-9AFA-99A8F3FB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ea typeface="+mn-lt"/>
                <a:cs typeface="+mn-lt"/>
              </a:rPr>
              <a:t>Kennel</a:t>
            </a:r>
          </a:p>
          <a:p>
            <a:r>
              <a:rPr lang="en-US" sz="4800">
                <a:ea typeface="Source Sans Pro"/>
              </a:rPr>
              <a:t>Dog food</a:t>
            </a:r>
          </a:p>
          <a:p>
            <a:r>
              <a:rPr lang="en-US" sz="4800">
                <a:ea typeface="Source Sans Pro"/>
              </a:rPr>
              <a:t>Leash and collar</a:t>
            </a:r>
          </a:p>
          <a:p>
            <a:r>
              <a:rPr lang="en-US" sz="4800">
                <a:ea typeface="Source Sans Pro"/>
              </a:rPr>
              <a:t>Dog Biscuits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4E057-E4C5-4DD8-86A5-0E20BB34D39F}"/>
              </a:ext>
            </a:extLst>
          </p:cNvPr>
          <p:cNvSpPr txBox="1"/>
          <p:nvPr/>
        </p:nvSpPr>
        <p:spPr>
          <a:xfrm>
            <a:off x="9822441" y="6870700"/>
            <a:ext cx="236955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E023B-14B8-4C5F-9B8D-FE784B48D78D}"/>
              </a:ext>
            </a:extLst>
          </p:cNvPr>
          <p:cNvSpPr txBox="1"/>
          <p:nvPr/>
        </p:nvSpPr>
        <p:spPr>
          <a:xfrm>
            <a:off x="7427359" y="6870700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346C5F-F62E-44CE-8232-33EABBEC588D}"/>
              </a:ext>
            </a:extLst>
          </p:cNvPr>
          <p:cNvSpPr txBox="1"/>
          <p:nvPr/>
        </p:nvSpPr>
        <p:spPr>
          <a:xfrm>
            <a:off x="5045101" y="6870700"/>
            <a:ext cx="23695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23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435" y="1379083"/>
            <a:ext cx="4203323" cy="2902798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 Light"/>
              </a:rPr>
              <a:t>Dog Lover's Day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435" y="4373956"/>
            <a:ext cx="4203323" cy="9040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Source Sans Pro"/>
              </a:rPr>
              <a:t>ELEMENTARY/ Pre-intermediate/ Intermediate</a:t>
            </a:r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46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7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5B7592-2A95-41E0-ADEF-AD4BD0A4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3857" y="1361348"/>
            <a:ext cx="5138878" cy="3584367"/>
          </a:xfrm>
          <a:prstGeom prst="rect">
            <a:avLst/>
          </a:prstGeom>
          <a:ln w="28575">
            <a:noFill/>
          </a:ln>
        </p:spPr>
      </p:pic>
      <p:grpSp>
        <p:nvGrpSpPr>
          <p:cNvPr id="53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CBC0-A2BB-4A9F-A9DA-CAFADC5B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Getting a dog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E478-2C15-4A04-AB38-62A76151A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You are planning to get a dog. Discus the following questions with your partner:</a:t>
            </a:r>
          </a:p>
          <a:p>
            <a:r>
              <a:rPr lang="en-US">
                <a:ea typeface="Source Sans Pro"/>
              </a:rPr>
              <a:t>What  dog do you want? Why?</a:t>
            </a:r>
            <a:endParaRPr lang="en-US" dirty="0">
              <a:ea typeface="Source Sans Pro"/>
            </a:endParaRPr>
          </a:p>
          <a:p>
            <a:r>
              <a:rPr lang="en-US">
                <a:ea typeface="Source Sans Pro"/>
              </a:rPr>
              <a:t>Where will you get your dog? Animal shelter? Pet Store? Friend?</a:t>
            </a:r>
          </a:p>
          <a:p>
            <a:r>
              <a:rPr lang="en-US">
                <a:ea typeface="Source Sans Pro"/>
              </a:rPr>
              <a:t>What will you do first?</a:t>
            </a:r>
            <a:endParaRPr lang="en-US" dirty="0">
              <a:ea typeface="Source Sans Pro"/>
            </a:endParaRPr>
          </a:p>
          <a:p>
            <a:r>
              <a:rPr lang="en-US">
                <a:ea typeface="Source Sans Pro"/>
              </a:rPr>
              <a:t>What will you teach the dog?</a:t>
            </a:r>
            <a:endParaRPr lang="en-US" dirty="0">
              <a:ea typeface="Source Sans Pro"/>
            </a:endParaRPr>
          </a:p>
          <a:p>
            <a:r>
              <a:rPr lang="en-US">
                <a:ea typeface="Source Sans Pro"/>
              </a:rPr>
              <a:t>Where will your dog eat and sleept?</a:t>
            </a:r>
          </a:p>
          <a:p>
            <a:r>
              <a:rPr lang="en-US">
                <a:ea typeface="Source Sans Pro"/>
              </a:rPr>
              <a:t>How will take care of the dog?</a:t>
            </a:r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46467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1B1D-8775-4604-B8A5-836AB038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Starting a Dog Club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F646-44B5-403C-A338-52763F6C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You and your friends are starting a dog club. </a:t>
            </a:r>
          </a:p>
          <a:p>
            <a:r>
              <a:rPr lang="en-US" dirty="0">
                <a:ea typeface="Source Sans Pro"/>
              </a:rPr>
              <a:t>Answer the following questions</a:t>
            </a:r>
          </a:p>
          <a:p>
            <a:endParaRPr lang="en-US" dirty="0">
              <a:ea typeface="Source Sans Pro"/>
            </a:endParaRPr>
          </a:p>
          <a:p>
            <a:r>
              <a:rPr lang="en-US" dirty="0">
                <a:ea typeface="Source Sans Pro"/>
              </a:rPr>
              <a:t>Where will you meet?</a:t>
            </a:r>
          </a:p>
          <a:p>
            <a:r>
              <a:rPr lang="en-US" dirty="0">
                <a:ea typeface="Source Sans Pro"/>
              </a:rPr>
              <a:t>What activities will you have for the dogs.</a:t>
            </a:r>
          </a:p>
          <a:p>
            <a:r>
              <a:rPr lang="en-US" dirty="0">
                <a:ea typeface="Source Sans Pro"/>
              </a:rPr>
              <a:t>What will you call your club?</a:t>
            </a:r>
          </a:p>
          <a:p>
            <a:r>
              <a:rPr lang="en-US" dirty="0">
                <a:ea typeface="Source Sans Pro"/>
              </a:rPr>
              <a:t>How will you advertise your club?</a:t>
            </a:r>
          </a:p>
          <a:p>
            <a:r>
              <a:rPr lang="en-US" dirty="0">
                <a:ea typeface="Source Sans Pro"/>
              </a:rPr>
              <a:t>Other?</a:t>
            </a:r>
          </a:p>
          <a:p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10243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DBF15-2441-40AA-86DD-E4BC08A3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530063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230CD-36DC-4959-A0BA-739F04FF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1DE-B606-461C-9140-1C93539F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48307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Dog Lover’s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463C-A10F-4CF2-BDF9-F1A2C764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3631474"/>
            <a:ext cx="4691618" cy="3004457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dirty="0"/>
              <a:t>For more information go to:</a:t>
            </a:r>
          </a:p>
          <a:p>
            <a:pPr algn="l"/>
            <a:r>
              <a:rPr lang="en-US" b="1" dirty="0">
                <a:hlinkClick r:id="rId3"/>
              </a:rPr>
              <a:t>www.eslpowerpoints.com</a:t>
            </a:r>
            <a:endParaRPr lang="en-US" b="1" dirty="0"/>
          </a:p>
          <a:p>
            <a:pPr algn="l"/>
            <a:r>
              <a:rPr lang="en-US" b="1" dirty="0"/>
              <a:t>Or contact:</a:t>
            </a:r>
          </a:p>
          <a:p>
            <a:pPr algn="l"/>
            <a:r>
              <a:rPr lang="en-US" b="1" dirty="0">
                <a:hlinkClick r:id="rId4"/>
              </a:rPr>
              <a:t>admin@eslpowerpoints.com</a:t>
            </a:r>
            <a:r>
              <a:rPr lang="en-US" b="1" dirty="0"/>
              <a:t> for custom requests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B1928-62CE-421C-AACD-05E6FB5882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6BE1-ACA7-434F-91C0-7AED3775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F5541-A619-4FA9-BC64-3CA704EA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Name?</a:t>
            </a:r>
          </a:p>
          <a:p>
            <a:r>
              <a:rPr lang="en-US">
                <a:ea typeface="Source Sans Pro"/>
              </a:rPr>
              <a:t>Live?</a:t>
            </a:r>
          </a:p>
          <a:p>
            <a:r>
              <a:rPr lang="en-US">
                <a:ea typeface="Source Sans Pro"/>
              </a:rPr>
              <a:t>Job?</a:t>
            </a:r>
          </a:p>
          <a:p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Do you like dogs? Why? Why not? </a:t>
            </a: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253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7B4A-4E0B-4930-AF73-290505E5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Discuss with your partner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0A2C-6ECD-4B7B-8147-BC9A573F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Have you ever owned a dog?</a:t>
            </a:r>
          </a:p>
          <a:p>
            <a:r>
              <a:rPr lang="en-US">
                <a:ea typeface="Source Sans Pro"/>
              </a:rPr>
              <a:t>What type of dog was it?</a:t>
            </a:r>
          </a:p>
          <a:p>
            <a:r>
              <a:rPr lang="en-US">
                <a:ea typeface="Source Sans Pro"/>
              </a:rPr>
              <a:t>Was it difficult to take care of your dog? Why?</a:t>
            </a:r>
          </a:p>
          <a:p>
            <a:r>
              <a:rPr lang="en-US">
                <a:ea typeface="Source Sans Pro"/>
              </a:rPr>
              <a:t>Would  you want to own a dog in the future?</a:t>
            </a: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2042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4F97-6323-4B2B-A5F0-B329A92F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What  are advantages and disadvantages of having a dog?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1263-781B-4FAB-BF3B-700578FBE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Advantages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6E23-2FD3-4F28-AE8E-5BC4C212B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Loyal friend (Best friend)</a:t>
            </a:r>
          </a:p>
          <a:p>
            <a:r>
              <a:rPr lang="en-US">
                <a:ea typeface="Source Sans Pro"/>
              </a:rPr>
              <a:t>Companion/Love</a:t>
            </a:r>
          </a:p>
          <a:p>
            <a:r>
              <a:rPr lang="en-US">
                <a:ea typeface="Source Sans Pro"/>
              </a:rPr>
              <a:t>Fun</a:t>
            </a:r>
          </a:p>
          <a:p>
            <a:r>
              <a:rPr lang="en-US">
                <a:ea typeface="Source Sans Pro"/>
              </a:rPr>
              <a:t>Security</a:t>
            </a:r>
          </a:p>
          <a:p>
            <a:r>
              <a:rPr lang="en-US">
                <a:ea typeface="Source Sans Pro"/>
              </a:rPr>
              <a:t>Guide Dogs</a:t>
            </a:r>
          </a:p>
          <a:p>
            <a:endParaRPr lang="en-US">
              <a:ea typeface="Source Sans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6C20F-6583-48D9-B294-B36F5C55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Disadvantages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D2232-4572-4EF1-B4F5-9EE08EA07B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You have to take care of your dog</a:t>
            </a:r>
          </a:p>
          <a:p>
            <a:r>
              <a:rPr lang="en-US">
                <a:ea typeface="Source Sans Pro"/>
              </a:rPr>
              <a:t>Noisy</a:t>
            </a:r>
          </a:p>
          <a:p>
            <a:r>
              <a:rPr lang="en-US">
                <a:ea typeface="Source Sans Pro"/>
              </a:rPr>
              <a:t>Dangerous</a:t>
            </a:r>
          </a:p>
          <a:p>
            <a:r>
              <a:rPr lang="en-US">
                <a:ea typeface="Source Sans Pro"/>
              </a:rPr>
              <a:t>Dirty</a:t>
            </a: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881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92DA-6AF2-4AA2-924E-6C9F4F3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"/>
              </a:rPr>
              <a:t>What dog breeds do you know about?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1FC0-1857-45ED-B9AD-AC978378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Make a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F4DA6-3373-4341-B492-8F8C2598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cap="all" spc="1500" dirty="0">
                <a:ea typeface="Source Sans Pro SemiBold" panose="020B0603030403020204" pitchFamily="34" charset="0"/>
              </a:rPr>
              <a:t>Popular Dog Breeds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C691C-168E-4004-9997-753B32F4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86683"/>
            <a:ext cx="4324642" cy="11993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cap="all" spc="40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Hunden Cavalier King Charles · Gratis foto på Pixabay">
            <a:extLst>
              <a:ext uri="{FF2B5EF4-FFF2-40B4-BE49-F238E27FC236}">
                <a16:creationId xmlns:a16="http://schemas.microsoft.com/office/drawing/2014/main" id="{5E447928-FA4E-4555-A1ED-28DBE1AB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4" r="7308" b="3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04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08A36F9-6D3D-4871-A07B-1E95F0112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78" b="7036"/>
          <a:stretch/>
        </p:blipFill>
        <p:spPr>
          <a:xfrm>
            <a:off x="-1" y="-1"/>
            <a:ext cx="12192000" cy="6858001"/>
          </a:xfrm>
          <a:prstGeom prst="rect">
            <a:avLst/>
          </a:pr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77495" y="526800"/>
            <a:ext cx="4860256" cy="5696169"/>
            <a:chOff x="1481312" y="743744"/>
            <a:chExt cx="4860256" cy="45893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912" y="431421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97F71-C219-4118-8707-834473A0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64" y="781748"/>
            <a:ext cx="4429556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cap="all" spc="1500" dirty="0">
                <a:ea typeface="Source Sans Pro SemiBold" panose="020B0603030403020204" pitchFamily="34" charset="0"/>
              </a:rPr>
              <a:t> Labrador Retriever</a:t>
            </a:r>
          </a:p>
        </p:txBody>
      </p:sp>
    </p:spTree>
    <p:extLst>
      <p:ext uri="{BB962C8B-B14F-4D97-AF65-F5344CB8AC3E}">
        <p14:creationId xmlns:p14="http://schemas.microsoft.com/office/powerpoint/2010/main" val="28262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684</Words>
  <Application>Microsoft Office PowerPoint</Application>
  <PresentationFormat>Widescreen</PresentationFormat>
  <Paragraphs>130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Aharoni</vt:lpstr>
      <vt:lpstr>Arial</vt:lpstr>
      <vt:lpstr>Calibri</vt:lpstr>
      <vt:lpstr>Calibri Light</vt:lpstr>
      <vt:lpstr>Source Sans Pro</vt:lpstr>
      <vt:lpstr>FunkyShapesVTI</vt:lpstr>
      <vt:lpstr>1_Office Theme</vt:lpstr>
      <vt:lpstr>Office Theme</vt:lpstr>
      <vt:lpstr>DOG LOVER’S DAY</vt:lpstr>
      <vt:lpstr>Information Page</vt:lpstr>
      <vt:lpstr>Dog Lover's Day</vt:lpstr>
      <vt:lpstr>Introduction</vt:lpstr>
      <vt:lpstr>Discuss with your partner</vt:lpstr>
      <vt:lpstr>What  are advantages and disadvantages of having a dog?</vt:lpstr>
      <vt:lpstr>What dog breeds do you know about?</vt:lpstr>
      <vt:lpstr>Popular Dog Breeds</vt:lpstr>
      <vt:lpstr> Labrador Retriever</vt:lpstr>
      <vt:lpstr>German Shepherd</vt:lpstr>
      <vt:lpstr>Golden Retriever</vt:lpstr>
      <vt:lpstr>Beagle</vt:lpstr>
      <vt:lpstr>English Bulldog</vt:lpstr>
      <vt:lpstr>Chihuahua</vt:lpstr>
      <vt:lpstr> Boxer</vt:lpstr>
      <vt:lpstr>Poodle</vt:lpstr>
      <vt:lpstr>CORGI</vt:lpstr>
      <vt:lpstr>Pekingese</vt:lpstr>
      <vt:lpstr>Shih Tzu</vt:lpstr>
      <vt:lpstr>Chow Chow</vt:lpstr>
      <vt:lpstr>What must I do to take care  of a dog?</vt:lpstr>
      <vt:lpstr>Tips to  take care of your dog</vt:lpstr>
      <vt:lpstr>Living Space</vt:lpstr>
      <vt:lpstr>Feeding your dog</vt:lpstr>
      <vt:lpstr>Tips for feeding your dog</vt:lpstr>
      <vt:lpstr>Keeping your  dog healthy</vt:lpstr>
      <vt:lpstr>Tips for Keeping your  dog healthy</vt:lpstr>
      <vt:lpstr>What do I need to take care of a dog?</vt:lpstr>
      <vt:lpstr>Match </vt:lpstr>
      <vt:lpstr>Getting a dog</vt:lpstr>
      <vt:lpstr>Starting a Dog Club</vt:lpstr>
      <vt:lpstr>Thank You</vt:lpstr>
      <vt:lpstr>Dog Lover’s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Lotz (CH - Center Head of Teaching)</dc:creator>
  <cp:lastModifiedBy>Stefan Lotz</cp:lastModifiedBy>
  <cp:revision>138</cp:revision>
  <dcterms:created xsi:type="dcterms:W3CDTF">2021-03-12T09:13:13Z</dcterms:created>
  <dcterms:modified xsi:type="dcterms:W3CDTF">2021-05-20T13:50:49Z</dcterms:modified>
</cp:coreProperties>
</file>